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57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FA9DA-0061-4EC4-822B-313BA0D62B0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D13590-6238-43E8-9501-0E74F64CC1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952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090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168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811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870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043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674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014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032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644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021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982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CF929B-7118-455C-8836-9181584A8C2E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476E8-A94C-46A3-B227-234456AAE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58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447099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Vyjmenovaná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slova –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pravopisná cvičení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VY_12_INOVACE_1.B_CJ_08(32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14.10.2012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04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Procvičování </a:t>
            </a:r>
            <a:r>
              <a:rPr lang="cs-CZ" dirty="0" smtClean="0"/>
              <a:t>pravopisu </a:t>
            </a:r>
            <a:r>
              <a:rPr lang="cs-CZ" dirty="0"/>
              <a:t>vyjmenovaných a příbuzných slov. Soubor obsahuje 2</a:t>
            </a:r>
            <a:r>
              <a:rPr lang="cs-CZ" dirty="0" smtClean="0"/>
              <a:t> </a:t>
            </a:r>
            <a:r>
              <a:rPr lang="cs-CZ" dirty="0"/>
              <a:t>cvičení a 1</a:t>
            </a:r>
            <a:r>
              <a:rPr lang="cs-CZ" dirty="0" smtClean="0"/>
              <a:t> </a:t>
            </a:r>
            <a:r>
              <a:rPr lang="cs-CZ" dirty="0"/>
              <a:t>řešení.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 </a:t>
            </a:r>
          </a:p>
        </p:txBody>
      </p:sp>
    </p:spTree>
    <p:extLst>
      <p:ext uri="{BB962C8B-B14F-4D97-AF65-F5344CB8AC3E}">
        <p14:creationId xmlns:p14="http://schemas.microsoft.com/office/powerpoint/2010/main" val="45499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Vyjmenovaná slova </a:t>
            </a:r>
            <a:r>
              <a:rPr lang="cs-CZ" dirty="0" smtClean="0"/>
              <a:t>pravopisné cvičení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67823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500" b="1" dirty="0" smtClean="0"/>
              <a:t>Doplň i/y:</a:t>
            </a:r>
          </a:p>
          <a:p>
            <a:pPr marL="0" indent="0">
              <a:buNone/>
            </a:pPr>
            <a:r>
              <a:rPr lang="cs-CZ" dirty="0" err="1" smtClean="0"/>
              <a:t>Neb_tové</a:t>
            </a:r>
            <a:r>
              <a:rPr lang="cs-CZ" dirty="0" smtClean="0"/>
              <a:t> prostory, </a:t>
            </a:r>
            <a:r>
              <a:rPr lang="cs-CZ" dirty="0" err="1" smtClean="0"/>
              <a:t>ob_čejný</a:t>
            </a:r>
            <a:r>
              <a:rPr lang="cs-CZ" dirty="0" smtClean="0"/>
              <a:t> příběh, </a:t>
            </a:r>
            <a:r>
              <a:rPr lang="cs-CZ" dirty="0" err="1" smtClean="0"/>
              <a:t>sl_nná</a:t>
            </a:r>
            <a:r>
              <a:rPr lang="cs-CZ" dirty="0" smtClean="0"/>
              <a:t> žláza, </a:t>
            </a:r>
            <a:r>
              <a:rPr lang="cs-CZ" dirty="0" err="1" smtClean="0"/>
              <a:t>rozb_tá</a:t>
            </a:r>
            <a:r>
              <a:rPr lang="cs-CZ" dirty="0" smtClean="0"/>
              <a:t> </a:t>
            </a:r>
            <a:r>
              <a:rPr lang="cs-CZ" dirty="0" err="1" smtClean="0"/>
              <a:t>kl_ka</a:t>
            </a:r>
            <a:r>
              <a:rPr lang="cs-CZ" dirty="0" smtClean="0"/>
              <a:t>, </a:t>
            </a:r>
            <a:r>
              <a:rPr lang="cs-CZ" dirty="0" err="1" smtClean="0"/>
              <a:t>l_ché</a:t>
            </a:r>
            <a:r>
              <a:rPr lang="cs-CZ" dirty="0" smtClean="0"/>
              <a:t> číslo, je to </a:t>
            </a:r>
            <a:r>
              <a:rPr lang="cs-CZ" dirty="0" err="1" smtClean="0"/>
              <a:t>p_skle</a:t>
            </a:r>
            <a:r>
              <a:rPr lang="cs-CZ" dirty="0" smtClean="0"/>
              <a:t>, </a:t>
            </a:r>
            <a:r>
              <a:rPr lang="cs-CZ" dirty="0" err="1" smtClean="0"/>
              <a:t>kop_natý</a:t>
            </a:r>
            <a:r>
              <a:rPr lang="cs-CZ" dirty="0" smtClean="0"/>
              <a:t> </a:t>
            </a:r>
            <a:r>
              <a:rPr lang="cs-CZ" dirty="0" err="1" smtClean="0"/>
              <a:t>l_st</a:t>
            </a:r>
            <a:r>
              <a:rPr lang="cs-CZ" dirty="0" smtClean="0"/>
              <a:t>, </a:t>
            </a:r>
            <a:r>
              <a:rPr lang="cs-CZ" dirty="0" err="1" smtClean="0"/>
              <a:t>s_paný</a:t>
            </a:r>
            <a:r>
              <a:rPr lang="cs-CZ" dirty="0" smtClean="0"/>
              <a:t> koláč, </a:t>
            </a:r>
            <a:r>
              <a:rPr lang="cs-CZ" dirty="0" err="1" smtClean="0"/>
              <a:t>mal_nový</a:t>
            </a:r>
            <a:r>
              <a:rPr lang="cs-CZ" dirty="0" smtClean="0"/>
              <a:t> </a:t>
            </a:r>
            <a:r>
              <a:rPr lang="cs-CZ" dirty="0" err="1" smtClean="0"/>
              <a:t>s_rup</a:t>
            </a:r>
            <a:r>
              <a:rPr lang="cs-CZ" dirty="0" smtClean="0"/>
              <a:t>, </a:t>
            </a:r>
            <a:r>
              <a:rPr lang="cs-CZ" dirty="0" err="1" smtClean="0"/>
              <a:t>zap_chnuté</a:t>
            </a:r>
            <a:r>
              <a:rPr lang="cs-CZ" dirty="0" smtClean="0"/>
              <a:t> </a:t>
            </a:r>
            <a:r>
              <a:rPr lang="cs-CZ" dirty="0" err="1" smtClean="0"/>
              <a:t>v_dle</a:t>
            </a:r>
            <a:r>
              <a:rPr lang="cs-CZ" dirty="0" smtClean="0"/>
              <a:t>, </a:t>
            </a:r>
            <a:r>
              <a:rPr lang="cs-CZ" dirty="0" err="1" smtClean="0"/>
              <a:t>pečl_vý</a:t>
            </a:r>
            <a:r>
              <a:rPr lang="cs-CZ" dirty="0" smtClean="0"/>
              <a:t> </a:t>
            </a:r>
            <a:r>
              <a:rPr lang="cs-CZ" dirty="0" err="1" smtClean="0"/>
              <a:t>v_zkum</a:t>
            </a:r>
            <a:r>
              <a:rPr lang="cs-CZ" dirty="0" smtClean="0"/>
              <a:t>, </a:t>
            </a:r>
            <a:r>
              <a:rPr lang="cs-CZ" dirty="0" err="1" smtClean="0"/>
              <a:t>poz_nkovaný</a:t>
            </a:r>
            <a:r>
              <a:rPr lang="cs-CZ" dirty="0" smtClean="0"/>
              <a:t> plech, kočičí </a:t>
            </a:r>
            <a:r>
              <a:rPr lang="cs-CZ" dirty="0" err="1" smtClean="0"/>
              <a:t>jaz_čky</a:t>
            </a:r>
            <a:r>
              <a:rPr lang="cs-CZ" dirty="0" smtClean="0"/>
              <a:t>, skočil </a:t>
            </a:r>
            <a:r>
              <a:rPr lang="cs-CZ" dirty="0" err="1" smtClean="0"/>
              <a:t>v_š</a:t>
            </a:r>
            <a:r>
              <a:rPr lang="cs-CZ" dirty="0" smtClean="0"/>
              <a:t>, </a:t>
            </a:r>
            <a:r>
              <a:rPr lang="cs-CZ" dirty="0" err="1" smtClean="0"/>
              <a:t>brz_čko</a:t>
            </a:r>
            <a:r>
              <a:rPr lang="cs-CZ" dirty="0" smtClean="0"/>
              <a:t> </a:t>
            </a:r>
            <a:r>
              <a:rPr lang="cs-CZ" dirty="0" err="1" smtClean="0"/>
              <a:t>zasv_tí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56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Použij slova ve větách (skloňuj, časuj dle potřeby): </a:t>
            </a:r>
            <a:r>
              <a:rPr lang="cs-CZ" sz="2500" b="1" smtClean="0"/>
              <a:t>15 vět</a:t>
            </a:r>
            <a:endParaRPr lang="cs-CZ" sz="2500" b="1" dirty="0" smtClean="0"/>
          </a:p>
          <a:p>
            <a:r>
              <a:rPr lang="cs-CZ" sz="2800" dirty="0"/>
              <a:t>b</a:t>
            </a:r>
            <a:r>
              <a:rPr lang="cs-CZ" sz="2800" dirty="0" smtClean="0"/>
              <a:t>ít, dobýt, líčený, mlít</a:t>
            </a:r>
          </a:p>
          <a:p>
            <a:r>
              <a:rPr lang="cs-CZ" sz="2800" dirty="0" smtClean="0"/>
              <a:t>mýt, </a:t>
            </a:r>
            <a:r>
              <a:rPr lang="cs-CZ" sz="2800" dirty="0" err="1" smtClean="0"/>
              <a:t>pikat</a:t>
            </a:r>
            <a:r>
              <a:rPr lang="cs-CZ" sz="2800" dirty="0" smtClean="0"/>
              <a:t>, slepýš, upír</a:t>
            </a:r>
          </a:p>
          <a:p>
            <a:r>
              <a:rPr lang="cs-CZ" sz="2800" dirty="0" smtClean="0"/>
              <a:t>sýr, vít, výskat, mys</a:t>
            </a:r>
          </a:p>
          <a:p>
            <a:r>
              <a:rPr lang="cs-CZ" sz="2800" dirty="0" smtClean="0"/>
              <a:t>bydlo, sírový, opylovat</a:t>
            </a:r>
          </a:p>
        </p:txBody>
      </p:sp>
    </p:spTree>
    <p:extLst>
      <p:ext uri="{BB962C8B-B14F-4D97-AF65-F5344CB8AC3E}">
        <p14:creationId xmlns:p14="http://schemas.microsoft.com/office/powerpoint/2010/main" val="45935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Neb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tové prostory, ob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čejný příběh, sl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nná žláza, rozb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tá kl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ka, 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ché číslo, je to p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skle, kop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natý 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st, s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paný koláč, mal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nový s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rup, zap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chnuté 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dle, pečl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vý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zkum, poz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nkovaný plech, kočičí jaz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čky, skočil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š, brz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čko zasv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1709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249</Words>
  <Application>Microsoft Office PowerPoint</Application>
  <PresentationFormat>Předvádění na obrazovce (4:3)</PresentationFormat>
  <Paragraphs>36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Vyjmenovaná slova pravopisné cvičení</vt:lpstr>
      <vt:lpstr>Úkol č. 1</vt:lpstr>
      <vt:lpstr>Úkol č. 2</vt:lpstr>
      <vt:lpstr>Řešení - úkol č.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10</cp:revision>
  <dcterms:created xsi:type="dcterms:W3CDTF">2012-12-31T16:23:52Z</dcterms:created>
  <dcterms:modified xsi:type="dcterms:W3CDTF">2013-02-24T15:23:50Z</dcterms:modified>
</cp:coreProperties>
</file>