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317E81-7F37-4197-B2F0-16687468913D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60702-08E3-4307-8D9D-E43768AEF3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77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145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01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91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886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25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149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022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086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10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461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256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06271-3D28-4FB3-BCAD-F4CB61F503FA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192B8-2686-4EBE-8E28-CB345117F3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322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1972772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- opakování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VY_12_INOVACE_1.B_CJ_09(32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15.10.2012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874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/>
              <a:t>Procvičování </a:t>
            </a:r>
            <a:r>
              <a:rPr lang="cs-CZ" dirty="0" smtClean="0"/>
              <a:t>pravopisu </a:t>
            </a:r>
            <a:r>
              <a:rPr lang="cs-CZ" dirty="0"/>
              <a:t>vyjmenovaných a příbuzných slov. Soubor obsahuje 2 cvičení a 1 </a:t>
            </a:r>
            <a:r>
              <a:rPr lang="cs-CZ" dirty="0" smtClean="0"/>
              <a:t>řešení, součástí je pracovní list.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52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/>
          <a:lstStyle/>
          <a:p>
            <a:r>
              <a:rPr lang="cs-CZ" sz="6000" dirty="0" smtClean="0"/>
              <a:t>Vyjmenovaná slova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pravopisné cvičení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5438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err="1" smtClean="0"/>
              <a:t>V_borné</a:t>
            </a:r>
            <a:r>
              <a:rPr lang="cs-CZ" sz="2800" dirty="0" smtClean="0"/>
              <a:t> </a:t>
            </a:r>
            <a:r>
              <a:rPr lang="cs-CZ" sz="2800" dirty="0" err="1" smtClean="0"/>
              <a:t>v_sledky</a:t>
            </a:r>
            <a:r>
              <a:rPr lang="cs-CZ" sz="2800" dirty="0" smtClean="0"/>
              <a:t>, </a:t>
            </a:r>
            <a:r>
              <a:rPr lang="cs-CZ" sz="2800" dirty="0" err="1" smtClean="0"/>
              <a:t>v_nikající</a:t>
            </a:r>
            <a:r>
              <a:rPr lang="cs-CZ" sz="2800" dirty="0" smtClean="0"/>
              <a:t> </a:t>
            </a:r>
            <a:r>
              <a:rPr lang="cs-CZ" sz="2800" dirty="0" err="1" smtClean="0"/>
              <a:t>v_kon</a:t>
            </a:r>
            <a:r>
              <a:rPr lang="cs-CZ" sz="2800" dirty="0" smtClean="0"/>
              <a:t>, </a:t>
            </a:r>
            <a:r>
              <a:rPr lang="cs-CZ" sz="2800" dirty="0" err="1" smtClean="0"/>
              <a:t>děs_vý</a:t>
            </a:r>
            <a:r>
              <a:rPr lang="cs-CZ" sz="2800" dirty="0" smtClean="0"/>
              <a:t> </a:t>
            </a:r>
            <a:r>
              <a:rPr lang="cs-CZ" sz="2800" dirty="0" err="1" smtClean="0"/>
              <a:t>s_kot</a:t>
            </a:r>
            <a:r>
              <a:rPr lang="cs-CZ" sz="2800" dirty="0" smtClean="0"/>
              <a:t>, </a:t>
            </a:r>
            <a:r>
              <a:rPr lang="cs-CZ" sz="2800" dirty="0" err="1" smtClean="0"/>
              <a:t>zes_nal</a:t>
            </a:r>
            <a:r>
              <a:rPr lang="cs-CZ" sz="2800" dirty="0" smtClean="0"/>
              <a:t> </a:t>
            </a:r>
            <a:r>
              <a:rPr lang="cs-CZ" sz="2800" dirty="0" err="1" smtClean="0"/>
              <a:t>záv_stí</a:t>
            </a:r>
            <a:r>
              <a:rPr lang="cs-CZ" sz="2800" dirty="0" smtClean="0"/>
              <a:t>, </a:t>
            </a:r>
            <a:r>
              <a:rPr lang="cs-CZ" sz="2800" dirty="0" err="1" smtClean="0"/>
              <a:t>pl_šová</a:t>
            </a:r>
            <a:r>
              <a:rPr lang="cs-CZ" sz="2800" dirty="0" smtClean="0"/>
              <a:t> </a:t>
            </a:r>
            <a:r>
              <a:rPr lang="cs-CZ" sz="2800" dirty="0" err="1" smtClean="0"/>
              <a:t>m_kina</a:t>
            </a:r>
            <a:r>
              <a:rPr lang="cs-CZ" sz="2800" dirty="0" smtClean="0"/>
              <a:t>, </a:t>
            </a:r>
            <a:r>
              <a:rPr lang="cs-CZ" sz="2800" dirty="0" err="1" smtClean="0"/>
              <a:t>pob_t</a:t>
            </a:r>
            <a:r>
              <a:rPr lang="cs-CZ" sz="2800" dirty="0" smtClean="0"/>
              <a:t> nepřítele, </a:t>
            </a:r>
            <a:r>
              <a:rPr lang="cs-CZ" sz="2800" dirty="0" err="1" smtClean="0"/>
              <a:t>s_b_řský</a:t>
            </a:r>
            <a:r>
              <a:rPr lang="cs-CZ" sz="2800" dirty="0" smtClean="0"/>
              <a:t> </a:t>
            </a:r>
            <a:r>
              <a:rPr lang="cs-CZ" sz="2800" dirty="0" err="1" smtClean="0"/>
              <a:t>l_šejník</a:t>
            </a:r>
            <a:r>
              <a:rPr lang="cs-CZ" sz="2800" dirty="0" smtClean="0"/>
              <a:t>, </a:t>
            </a:r>
            <a:r>
              <a:rPr lang="cs-CZ" sz="2800" dirty="0" err="1" smtClean="0"/>
              <a:t>rozb_tá</a:t>
            </a:r>
            <a:r>
              <a:rPr lang="cs-CZ" sz="2800" dirty="0" smtClean="0"/>
              <a:t> </a:t>
            </a:r>
            <a:r>
              <a:rPr lang="cs-CZ" sz="2800" dirty="0" err="1" smtClean="0"/>
              <a:t>kl_ka</a:t>
            </a:r>
            <a:r>
              <a:rPr lang="cs-CZ" sz="2800" dirty="0" smtClean="0"/>
              <a:t>, </a:t>
            </a:r>
            <a:r>
              <a:rPr lang="cs-CZ" sz="2800" dirty="0" err="1" smtClean="0"/>
              <a:t>s_vá</a:t>
            </a:r>
            <a:r>
              <a:rPr lang="cs-CZ" sz="2800" dirty="0" smtClean="0"/>
              <a:t> </a:t>
            </a:r>
            <a:r>
              <a:rPr lang="cs-CZ" sz="2800" dirty="0" err="1" smtClean="0"/>
              <a:t>holub_ce</a:t>
            </a:r>
            <a:r>
              <a:rPr lang="cs-CZ" sz="2800" dirty="0" smtClean="0"/>
              <a:t>, </a:t>
            </a:r>
            <a:r>
              <a:rPr lang="cs-CZ" sz="2800" dirty="0" err="1" smtClean="0"/>
              <a:t>nes_čkuj</a:t>
            </a:r>
            <a:r>
              <a:rPr lang="cs-CZ" sz="2800" dirty="0" smtClean="0"/>
              <a:t> </a:t>
            </a:r>
            <a:r>
              <a:rPr lang="cs-CZ" sz="2800" dirty="0" err="1" smtClean="0"/>
              <a:t>strašp_tle</a:t>
            </a:r>
            <a:r>
              <a:rPr lang="cs-CZ" sz="2800" dirty="0" smtClean="0"/>
              <a:t>, </a:t>
            </a:r>
            <a:r>
              <a:rPr lang="cs-CZ" sz="2800" dirty="0" err="1" smtClean="0"/>
              <a:t>v_v_klaný</a:t>
            </a:r>
            <a:r>
              <a:rPr lang="cs-CZ" sz="2800" dirty="0" smtClean="0"/>
              <a:t> zub, zlý </a:t>
            </a:r>
            <a:r>
              <a:rPr lang="cs-CZ" sz="2800" dirty="0" err="1" smtClean="0"/>
              <a:t>úm_sl</a:t>
            </a:r>
            <a:r>
              <a:rPr lang="cs-CZ" sz="2800" dirty="0" smtClean="0"/>
              <a:t>, </a:t>
            </a:r>
            <a:r>
              <a:rPr lang="cs-CZ" sz="2800" dirty="0" err="1" smtClean="0"/>
              <a:t>p_chlavá</a:t>
            </a:r>
            <a:r>
              <a:rPr lang="cs-CZ" sz="2800" dirty="0" smtClean="0"/>
              <a:t> </a:t>
            </a:r>
            <a:r>
              <a:rPr lang="cs-CZ" sz="2800" dirty="0" err="1" smtClean="0"/>
              <a:t>rostl_na</a:t>
            </a:r>
            <a:r>
              <a:rPr lang="cs-CZ" sz="2800" dirty="0" smtClean="0"/>
              <a:t>, </a:t>
            </a:r>
            <a:r>
              <a:rPr lang="cs-CZ" sz="2800" dirty="0" err="1" smtClean="0"/>
              <a:t>b_lé</a:t>
            </a:r>
            <a:r>
              <a:rPr lang="cs-CZ" sz="2800" dirty="0" smtClean="0"/>
              <a:t> </a:t>
            </a:r>
            <a:r>
              <a:rPr lang="cs-CZ" sz="2800" dirty="0" err="1" smtClean="0"/>
              <a:t>s_rov_nky</a:t>
            </a:r>
            <a:r>
              <a:rPr lang="cs-CZ" sz="2800" dirty="0" smtClean="0"/>
              <a:t>, </a:t>
            </a:r>
            <a:r>
              <a:rPr lang="cs-CZ" sz="2800" dirty="0" err="1" smtClean="0"/>
              <a:t>v_m_tit</a:t>
            </a:r>
            <a:r>
              <a:rPr lang="cs-CZ" sz="2800" dirty="0" smtClean="0"/>
              <a:t> les, </a:t>
            </a:r>
            <a:r>
              <a:rPr lang="cs-CZ" sz="2800" dirty="0" err="1" smtClean="0"/>
              <a:t>starob_lé</a:t>
            </a:r>
            <a:r>
              <a:rPr lang="cs-CZ" sz="2800" dirty="0" smtClean="0"/>
              <a:t> </a:t>
            </a:r>
            <a:r>
              <a:rPr lang="cs-CZ" sz="2800" dirty="0" err="1" smtClean="0"/>
              <a:t>ul_čky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680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Použij slova ve větách (skloňuj, časuj dle potřeby): </a:t>
            </a:r>
            <a:r>
              <a:rPr lang="cs-CZ" sz="2500" b="1" smtClean="0"/>
              <a:t>15 vět</a:t>
            </a:r>
            <a:endParaRPr lang="cs-CZ" sz="2500" b="1" dirty="0" smtClean="0"/>
          </a:p>
          <a:p>
            <a:r>
              <a:rPr lang="cs-CZ" sz="2800" dirty="0"/>
              <a:t>b</a:t>
            </a:r>
            <a:r>
              <a:rPr lang="cs-CZ" sz="2800" dirty="0" smtClean="0"/>
              <a:t>ýt, dobít, lyska, mi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ýlí se, pykat, slepíš, netopýr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íra, výt, vír, mlýn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ypat, vískat, pil</a:t>
            </a:r>
          </a:p>
        </p:txBody>
      </p:sp>
    </p:spTree>
    <p:extLst>
      <p:ext uri="{BB962C8B-B14F-4D97-AF65-F5344CB8AC3E}">
        <p14:creationId xmlns:p14="http://schemas.microsoft.com/office/powerpoint/2010/main" val="3849832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borné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sledky,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nikající v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kon, děs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vý 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kot, zes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nal záv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stí, pl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šová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kina, pob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t nepřítele,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řský 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šejník, rozb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tá kl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ka,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vá holub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ce, nes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čkuj strašp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tle,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klaný zub, zlý úm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sl, p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chlavá rostl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na, 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lé 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rov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nky, 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tit les, starob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lé ul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66443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256</Words>
  <Application>Microsoft Office PowerPoint</Application>
  <PresentationFormat>Předvádění na obrazovce (4:3)</PresentationFormat>
  <Paragraphs>36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Vyjmenovaná slova  pravopisné cvičení</vt:lpstr>
      <vt:lpstr>Úkol č. 1</vt:lpstr>
      <vt:lpstr>Úkol č. 2</vt:lpstr>
      <vt:lpstr>Řešení - úkol č.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11</cp:revision>
  <dcterms:created xsi:type="dcterms:W3CDTF">2012-12-31T16:54:17Z</dcterms:created>
  <dcterms:modified xsi:type="dcterms:W3CDTF">2013-02-24T15:23:04Z</dcterms:modified>
</cp:coreProperties>
</file>