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62" r:id="rId3"/>
    <p:sldId id="257" r:id="rId4"/>
    <p:sldId id="258" r:id="rId5"/>
    <p:sldId id="260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0CD64C-71E3-4E68-89E3-1E1A0F16C01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41FEF9-D1D5-4E8D-BC2A-C83AA3F8B5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19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41FEF9-D1D5-4E8D-BC2A-C83AA3F8B56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0407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9F3E7-06E1-44F6-B670-B8CE970C48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9E64E-66CA-47EB-BFF7-54A1FE731A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853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9F3E7-06E1-44F6-B670-B8CE970C48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9E64E-66CA-47EB-BFF7-54A1FE731A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94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9F3E7-06E1-44F6-B670-B8CE970C48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9E64E-66CA-47EB-BFF7-54A1FE731A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955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9F3E7-06E1-44F6-B670-B8CE970C48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9E64E-66CA-47EB-BFF7-54A1FE731A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29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9F3E7-06E1-44F6-B670-B8CE970C48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9E64E-66CA-47EB-BFF7-54A1FE731A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036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9F3E7-06E1-44F6-B670-B8CE970C48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9E64E-66CA-47EB-BFF7-54A1FE731A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888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9F3E7-06E1-44F6-B670-B8CE970C48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9E64E-66CA-47EB-BFF7-54A1FE731A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19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9F3E7-06E1-44F6-B670-B8CE970C48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9E64E-66CA-47EB-BFF7-54A1FE731A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246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9F3E7-06E1-44F6-B670-B8CE970C48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9E64E-66CA-47EB-BFF7-54A1FE731A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258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9F3E7-06E1-44F6-B670-B8CE970C48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9E64E-66CA-47EB-BFF7-54A1FE731A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306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9F3E7-06E1-44F6-B670-B8CE970C48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9E64E-66CA-47EB-BFF7-54A1FE731A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090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29F3E7-06E1-44F6-B670-B8CE970C48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29E64E-66CA-47EB-BFF7-54A1FE731A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274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994268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Vyjmenovaná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slova -  cvičení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VY_12_INOVACE_1.B_CJ_10(32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18.10.2012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2382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/>
              <a:t>Procvičování </a:t>
            </a:r>
            <a:r>
              <a:rPr lang="cs-CZ" smtClean="0"/>
              <a:t>pravopisu </a:t>
            </a:r>
            <a:r>
              <a:rPr lang="cs-CZ" dirty="0"/>
              <a:t>vyjmenovaných a příbuzných slov. Soubor obsahuje 2 cvičení a 1 řešení, součástí je pracovní list.</a:t>
            </a:r>
          </a:p>
          <a:p>
            <a:pPr marL="0" indent="0">
              <a:buNone/>
            </a:pPr>
            <a:r>
              <a:rPr lang="cs-CZ" dirty="0"/>
              <a:t>Materiál slouží k výkladu, opakování v hodinách českého jazyka pro žáky odborného učiliště, lze využít i pro ZŠ. Využití též jako prověřovací práce.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2713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4665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Vyjmenovaná slova</a:t>
            </a:r>
            <a:br>
              <a:rPr lang="cs-CZ" sz="6000" dirty="0" smtClean="0"/>
            </a:br>
            <a:r>
              <a:rPr lang="cs-CZ" sz="4000" dirty="0" smtClean="0"/>
              <a:t>pravopisné cvičení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490043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Doplň i/y:</a:t>
            </a:r>
            <a:endParaRPr lang="cs-CZ" sz="2500" dirty="0" smtClean="0"/>
          </a:p>
          <a:p>
            <a:pPr marL="0" indent="0">
              <a:buNone/>
            </a:pPr>
            <a:r>
              <a:rPr lang="cs-CZ" sz="2800" dirty="0" err="1" smtClean="0"/>
              <a:t>V_sutá</a:t>
            </a:r>
            <a:r>
              <a:rPr lang="cs-CZ" sz="2800" dirty="0" smtClean="0"/>
              <a:t> </a:t>
            </a:r>
            <a:r>
              <a:rPr lang="cs-CZ" sz="2800" dirty="0" err="1" smtClean="0"/>
              <a:t>z_dka</a:t>
            </a:r>
            <a:r>
              <a:rPr lang="cs-CZ" sz="2800" dirty="0" smtClean="0"/>
              <a:t>, </a:t>
            </a:r>
            <a:r>
              <a:rPr lang="cs-CZ" sz="2800" dirty="0" err="1" smtClean="0"/>
              <a:t>nav_nout</a:t>
            </a:r>
            <a:r>
              <a:rPr lang="cs-CZ" sz="2800" dirty="0" smtClean="0"/>
              <a:t> lano, </a:t>
            </a:r>
            <a:r>
              <a:rPr lang="cs-CZ" sz="2800" dirty="0" err="1" smtClean="0"/>
              <a:t>op_lovat</a:t>
            </a:r>
            <a:r>
              <a:rPr lang="cs-CZ" sz="2800" dirty="0" smtClean="0"/>
              <a:t> květy, </a:t>
            </a:r>
            <a:r>
              <a:rPr lang="cs-CZ" sz="2800" dirty="0" err="1" smtClean="0"/>
              <a:t>s_lácké</a:t>
            </a:r>
            <a:r>
              <a:rPr lang="cs-CZ" sz="2800" dirty="0" smtClean="0"/>
              <a:t> </a:t>
            </a:r>
            <a:r>
              <a:rPr lang="cs-CZ" sz="2800" dirty="0" err="1" smtClean="0"/>
              <a:t>v_kony</a:t>
            </a:r>
            <a:r>
              <a:rPr lang="cs-CZ" sz="2800" dirty="0" smtClean="0"/>
              <a:t>, </a:t>
            </a:r>
            <a:r>
              <a:rPr lang="cs-CZ" sz="2800" dirty="0" err="1" smtClean="0"/>
              <a:t>s_lní</a:t>
            </a:r>
            <a:r>
              <a:rPr lang="cs-CZ" sz="2800" dirty="0" smtClean="0"/>
              <a:t> </a:t>
            </a:r>
            <a:r>
              <a:rPr lang="cs-CZ" sz="2800" dirty="0" err="1" smtClean="0"/>
              <a:t>b_ložravci</a:t>
            </a:r>
            <a:r>
              <a:rPr lang="cs-CZ" sz="2800" dirty="0" smtClean="0"/>
              <a:t>, </a:t>
            </a:r>
            <a:r>
              <a:rPr lang="cs-CZ" sz="2800" dirty="0" err="1" smtClean="0"/>
              <a:t>sl_b_l</a:t>
            </a:r>
            <a:r>
              <a:rPr lang="cs-CZ" sz="2800" dirty="0" smtClean="0"/>
              <a:t> m_ </a:t>
            </a:r>
            <a:r>
              <a:rPr lang="cs-CZ" sz="2800" dirty="0" err="1" smtClean="0"/>
              <a:t>l_že</a:t>
            </a:r>
            <a:r>
              <a:rPr lang="cs-CZ" sz="2800" dirty="0" smtClean="0"/>
              <a:t>, </a:t>
            </a:r>
            <a:r>
              <a:rPr lang="cs-CZ" sz="2800" dirty="0" err="1" smtClean="0"/>
              <a:t>sm_šlené</a:t>
            </a:r>
            <a:r>
              <a:rPr lang="cs-CZ" sz="2800" dirty="0" smtClean="0"/>
              <a:t> </a:t>
            </a:r>
            <a:r>
              <a:rPr lang="cs-CZ" sz="2800" dirty="0" err="1" smtClean="0"/>
              <a:t>v_pravování</a:t>
            </a:r>
            <a:r>
              <a:rPr lang="cs-CZ" sz="2800" dirty="0" smtClean="0"/>
              <a:t>, </a:t>
            </a:r>
            <a:r>
              <a:rPr lang="cs-CZ" sz="2800" dirty="0" err="1" smtClean="0"/>
              <a:t>nadb_tek</a:t>
            </a:r>
            <a:r>
              <a:rPr lang="cs-CZ" sz="2800" dirty="0" smtClean="0"/>
              <a:t> </a:t>
            </a:r>
            <a:r>
              <a:rPr lang="cs-CZ" sz="2800" dirty="0" err="1" smtClean="0"/>
              <a:t>p_le</a:t>
            </a:r>
            <a:r>
              <a:rPr lang="cs-CZ" sz="2800" dirty="0" smtClean="0"/>
              <a:t>, </a:t>
            </a:r>
            <a:r>
              <a:rPr lang="cs-CZ" sz="2800" dirty="0" err="1" smtClean="0"/>
              <a:t>v_s_chající</a:t>
            </a:r>
            <a:r>
              <a:rPr lang="cs-CZ" sz="2800" dirty="0" smtClean="0"/>
              <a:t> půda, </a:t>
            </a:r>
            <a:r>
              <a:rPr lang="cs-CZ" sz="2800" dirty="0" err="1" smtClean="0"/>
              <a:t>v_s_t</a:t>
            </a:r>
            <a:r>
              <a:rPr lang="cs-CZ" sz="2800" dirty="0" smtClean="0"/>
              <a:t> </a:t>
            </a:r>
            <a:r>
              <a:rPr lang="cs-CZ" sz="2800" dirty="0" err="1" smtClean="0"/>
              <a:t>ob_lí</a:t>
            </a:r>
            <a:r>
              <a:rPr lang="cs-CZ" sz="2800" dirty="0" smtClean="0"/>
              <a:t>, </a:t>
            </a:r>
            <a:r>
              <a:rPr lang="cs-CZ" sz="2800" dirty="0" err="1" smtClean="0"/>
              <a:t>vel_ký</a:t>
            </a:r>
            <a:r>
              <a:rPr lang="cs-CZ" sz="2800" dirty="0" smtClean="0"/>
              <a:t> </a:t>
            </a:r>
            <a:r>
              <a:rPr lang="cs-CZ" sz="2800" dirty="0" err="1" smtClean="0"/>
              <a:t>v_střih</a:t>
            </a:r>
            <a:r>
              <a:rPr lang="cs-CZ" sz="2800" dirty="0" smtClean="0"/>
              <a:t>, </a:t>
            </a:r>
            <a:r>
              <a:rPr lang="cs-CZ" sz="2800" dirty="0" err="1" smtClean="0"/>
              <a:t>p_sečný</a:t>
            </a:r>
            <a:r>
              <a:rPr lang="cs-CZ" sz="2800" dirty="0" smtClean="0"/>
              <a:t> </a:t>
            </a:r>
            <a:r>
              <a:rPr lang="cs-CZ" sz="2800" dirty="0" err="1" smtClean="0"/>
              <a:t>přev_s</a:t>
            </a:r>
            <a:r>
              <a:rPr lang="cs-CZ" sz="2800" dirty="0" smtClean="0"/>
              <a:t>, </a:t>
            </a:r>
            <a:r>
              <a:rPr lang="cs-CZ" sz="2800" dirty="0" err="1" smtClean="0"/>
              <a:t>m_čka</a:t>
            </a:r>
            <a:r>
              <a:rPr lang="cs-CZ" sz="2800" dirty="0" smtClean="0"/>
              <a:t> nádobí, </a:t>
            </a:r>
            <a:r>
              <a:rPr lang="cs-CZ" sz="2800" dirty="0" err="1" smtClean="0"/>
              <a:t>p_štění</a:t>
            </a:r>
            <a:r>
              <a:rPr lang="cs-CZ" sz="2800" dirty="0" smtClean="0"/>
              <a:t> </a:t>
            </a:r>
            <a:r>
              <a:rPr lang="cs-CZ" sz="2800" dirty="0" err="1" smtClean="0"/>
              <a:t>m_ší</a:t>
            </a:r>
            <a:r>
              <a:rPr lang="cs-CZ" sz="2800" dirty="0" smtClean="0"/>
              <a:t>, </a:t>
            </a:r>
            <a:r>
              <a:rPr lang="cs-CZ" sz="2800" dirty="0" err="1" smtClean="0"/>
              <a:t>v_m_tat</a:t>
            </a:r>
            <a:r>
              <a:rPr lang="cs-CZ" sz="2800" dirty="0" smtClean="0"/>
              <a:t> ďábla.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85713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Použij slova ve větách (skloňuj, časuj dle potřeby): </a:t>
            </a:r>
            <a:r>
              <a:rPr lang="cs-CZ" sz="2500" b="1" smtClean="0"/>
              <a:t>15 vět</a:t>
            </a:r>
            <a:endParaRPr lang="cs-CZ" sz="2500" b="1" dirty="0" smtClean="0"/>
          </a:p>
          <a:p>
            <a:r>
              <a:rPr lang="cs-CZ" sz="2800" dirty="0"/>
              <a:t>n</a:t>
            </a:r>
            <a:r>
              <a:rPr lang="cs-CZ" sz="2800" dirty="0" smtClean="0"/>
              <a:t>abýt, býlí, líska, my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íchat, opilovat, pyl, sýrový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ípat, Vít, výr, vížka</a:t>
            </a:r>
          </a:p>
          <a:p>
            <a:r>
              <a:rPr lang="cs-CZ" sz="2800" dirty="0" smtClean="0"/>
              <a:t>mít, bidlo, sírový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78063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sutá z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dka, nav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nout lano, op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lovat květy, s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lácké v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kony, s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lní b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ložravci, sl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l m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 l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že, sm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šlené 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pravování, nadb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tek p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le, 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chající půda, 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t ob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lí, vel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ký v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střih, p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sečný přev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s, m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čka nádobí, p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štění m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ší, 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tat ďábla.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26889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253</Words>
  <Application>Microsoft Office PowerPoint</Application>
  <PresentationFormat>Předvádění na obrazovce (4:3)</PresentationFormat>
  <Paragraphs>38</Paragraphs>
  <Slides>6</Slides>
  <Notes>2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Vyjmenovaná slova pravopisné cvičení</vt:lpstr>
      <vt:lpstr>Úkol č. 1</vt:lpstr>
      <vt:lpstr>Úkol č. 2</vt:lpstr>
      <vt:lpstr>Řešení - úkol č. 1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Helena Popelková</cp:lastModifiedBy>
  <cp:revision>10</cp:revision>
  <dcterms:created xsi:type="dcterms:W3CDTF">2012-12-31T17:09:53Z</dcterms:created>
  <dcterms:modified xsi:type="dcterms:W3CDTF">2013-02-24T15:22:10Z</dcterms:modified>
</cp:coreProperties>
</file>