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E9D1DD-6D53-4DC9-AD0D-6D61DE2513D0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AC6B0-6594-4819-8F45-CB005119C3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6188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8102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5812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023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278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755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376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0599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0980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484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9991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0249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18DAB-52FC-41ED-8ADA-DD0E965C691C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409E4-285F-4E0A-9C7B-0FD5488690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810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11488144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Podstatná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jména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VY_12_INOVACE_1.B_CJ_11(32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20.10.2012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4065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cs-CZ" sz="2800" dirty="0"/>
              <a:t>Anotace</a:t>
            </a:r>
            <a:r>
              <a:rPr lang="cs-CZ" sz="2800" dirty="0" smtClean="0"/>
              <a:t>: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800" dirty="0" smtClean="0"/>
              <a:t>Opakování a procvičování učiva podstatných jmen. Obsahuje obecný přehled kategorií, 1 cvičení a 1 řešení.</a:t>
            </a:r>
            <a:endParaRPr lang="cs-CZ" sz="2800" dirty="0"/>
          </a:p>
          <a:p>
            <a:pPr marL="0" indent="0">
              <a:buNone/>
            </a:pPr>
            <a:r>
              <a:rPr lang="cs-CZ" sz="2800" dirty="0"/>
              <a:t>Materiál slouží k výkladu, opakování v hodinách českého jazyka pro žáky odborného učiliště, lze využít i pro ZŠ. Využití též jako prověřovací práce.</a:t>
            </a:r>
          </a:p>
          <a:p>
            <a:endParaRPr lang="cs-CZ" dirty="0"/>
          </a:p>
          <a:p>
            <a:pPr marL="0" lvl="1" indent="0">
              <a:spcBef>
                <a:spcPts val="0"/>
              </a:spcBef>
              <a:buNone/>
              <a:defRPr/>
            </a:pPr>
            <a:endParaRPr lang="cs-CZ" sz="2000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52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Podstatná jména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4132870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značují názvy osob, zvířat, věcí, činností a dějů</a:t>
            </a:r>
          </a:p>
          <a:p>
            <a:r>
              <a:rPr lang="cs-CZ" dirty="0"/>
              <a:t>u</a:t>
            </a:r>
            <a:r>
              <a:rPr lang="cs-CZ" dirty="0" smtClean="0"/>
              <a:t>kazujeme si na ně - </a:t>
            </a:r>
            <a:r>
              <a:rPr lang="cs-CZ" b="1" dirty="0" smtClean="0"/>
              <a:t>ten </a:t>
            </a:r>
            <a:r>
              <a:rPr lang="cs-CZ" dirty="0" smtClean="0"/>
              <a:t>(pavouk)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- </a:t>
            </a:r>
            <a:r>
              <a:rPr lang="cs-CZ" b="1" dirty="0" smtClean="0"/>
              <a:t>ta </a:t>
            </a:r>
            <a:r>
              <a:rPr lang="cs-CZ" dirty="0" smtClean="0"/>
              <a:t>(ruka)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- </a:t>
            </a:r>
            <a:r>
              <a:rPr lang="cs-CZ" b="1" dirty="0" smtClean="0"/>
              <a:t>to</a:t>
            </a:r>
            <a:r>
              <a:rPr lang="cs-CZ" dirty="0" smtClean="0"/>
              <a:t> (okno)</a:t>
            </a:r>
          </a:p>
          <a:p>
            <a:r>
              <a:rPr lang="cs-CZ" dirty="0"/>
              <a:t>s</a:t>
            </a:r>
            <a:r>
              <a:rPr lang="cs-CZ" dirty="0" smtClean="0"/>
              <a:t>kloňují se </a:t>
            </a:r>
          </a:p>
          <a:p>
            <a:r>
              <a:rPr lang="cs-CZ" dirty="0"/>
              <a:t>u</a:t>
            </a:r>
            <a:r>
              <a:rPr lang="cs-CZ" dirty="0" smtClean="0"/>
              <a:t>rčujeme: rod, číslo, pád, vzor</a:t>
            </a:r>
          </a:p>
        </p:txBody>
      </p:sp>
    </p:spTree>
    <p:extLst>
      <p:ext uri="{BB962C8B-B14F-4D97-AF65-F5344CB8AC3E}">
        <p14:creationId xmlns:p14="http://schemas.microsoft.com/office/powerpoint/2010/main" xmlns="" val="3103893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Rod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užský - životný (kluk)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   - neživotný (úl)</a:t>
            </a:r>
          </a:p>
          <a:p>
            <a:r>
              <a:rPr lang="cs-CZ" dirty="0"/>
              <a:t>ž</a:t>
            </a:r>
            <a:r>
              <a:rPr lang="cs-CZ" dirty="0" smtClean="0"/>
              <a:t>enský (kopretina)</a:t>
            </a:r>
          </a:p>
          <a:p>
            <a:r>
              <a:rPr lang="cs-CZ" dirty="0"/>
              <a:t>s</a:t>
            </a:r>
            <a:r>
              <a:rPr lang="cs-CZ" dirty="0" smtClean="0"/>
              <a:t>třední (auto)</a:t>
            </a:r>
          </a:p>
          <a:p>
            <a:pPr marL="0" indent="0">
              <a:buNone/>
            </a:pPr>
            <a:r>
              <a:rPr lang="cs-CZ" sz="4000" dirty="0" smtClean="0"/>
              <a:t>Číslo</a:t>
            </a:r>
          </a:p>
          <a:p>
            <a:r>
              <a:rPr lang="cs-CZ" dirty="0" smtClean="0"/>
              <a:t>Jednotné (kůň, květina, umyvadlo)</a:t>
            </a:r>
          </a:p>
          <a:p>
            <a:r>
              <a:rPr lang="cs-CZ" dirty="0" smtClean="0"/>
              <a:t>Množné (koně, květiny, umyvadla)</a:t>
            </a:r>
          </a:p>
        </p:txBody>
      </p:sp>
    </p:spTree>
    <p:extLst>
      <p:ext uri="{BB962C8B-B14F-4D97-AF65-F5344CB8AC3E}">
        <p14:creationId xmlns:p14="http://schemas.microsoft.com/office/powerpoint/2010/main" xmlns="" val="3456747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Pád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k</a:t>
            </a:r>
            <a:r>
              <a:rPr lang="cs-CZ" dirty="0" smtClean="0"/>
              <a:t>do, co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b</a:t>
            </a:r>
            <a:r>
              <a:rPr lang="cs-CZ" dirty="0" smtClean="0"/>
              <a:t>ez koho, čeho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k</a:t>
            </a:r>
            <a:r>
              <a:rPr lang="cs-CZ" dirty="0" smtClean="0"/>
              <a:t>e komu, čemu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(vidím) koho, co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</a:t>
            </a:r>
            <a:r>
              <a:rPr lang="cs-CZ" dirty="0" smtClean="0"/>
              <a:t>slovujeme, voláme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o</a:t>
            </a:r>
            <a:r>
              <a:rPr lang="cs-CZ" dirty="0" smtClean="0"/>
              <a:t> kom, o čem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</a:t>
            </a:r>
            <a:r>
              <a:rPr lang="cs-CZ" dirty="0" smtClean="0"/>
              <a:t> kým, čím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3706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Vzor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pán, muž, předseda, soudce</a:t>
            </a:r>
          </a:p>
          <a:p>
            <a:r>
              <a:rPr lang="cs-CZ" dirty="0"/>
              <a:t>h</a:t>
            </a:r>
            <a:r>
              <a:rPr lang="cs-CZ" dirty="0" smtClean="0"/>
              <a:t>rad, stroj</a:t>
            </a:r>
          </a:p>
          <a:p>
            <a:endParaRPr lang="cs-CZ" dirty="0" smtClean="0"/>
          </a:p>
          <a:p>
            <a:r>
              <a:rPr lang="cs-CZ" dirty="0"/>
              <a:t>ž</a:t>
            </a:r>
            <a:r>
              <a:rPr lang="cs-CZ" dirty="0" smtClean="0"/>
              <a:t>ena, růže, píseň, kost</a:t>
            </a:r>
          </a:p>
          <a:p>
            <a:endParaRPr lang="cs-CZ" dirty="0"/>
          </a:p>
          <a:p>
            <a:r>
              <a:rPr lang="cs-CZ" dirty="0"/>
              <a:t>m</a:t>
            </a:r>
            <a:r>
              <a:rPr lang="cs-CZ" dirty="0" smtClean="0"/>
              <a:t>ěsto, moře, kuře, stavení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0295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U podstatných jmen urči: rod, číslo, pád</a:t>
            </a:r>
          </a:p>
          <a:p>
            <a:pPr marL="0" indent="0">
              <a:buNone/>
            </a:pPr>
            <a:r>
              <a:rPr lang="cs-CZ" dirty="0" smtClean="0"/>
              <a:t>Celkový </a:t>
            </a:r>
            <a:r>
              <a:rPr lang="cs-CZ" u="sng" dirty="0" smtClean="0"/>
              <a:t>vzhled</a:t>
            </a:r>
            <a:r>
              <a:rPr lang="cs-CZ" dirty="0" smtClean="0"/>
              <a:t> </a:t>
            </a:r>
            <a:r>
              <a:rPr lang="cs-CZ" u="sng" dirty="0" smtClean="0"/>
              <a:t>květiny</a:t>
            </a:r>
            <a:r>
              <a:rPr lang="cs-CZ" dirty="0" smtClean="0"/>
              <a:t> dotváří i </a:t>
            </a:r>
            <a:r>
              <a:rPr lang="cs-CZ" u="sng" dirty="0" smtClean="0"/>
              <a:t>květináč</a:t>
            </a:r>
            <a:r>
              <a:rPr lang="cs-CZ" dirty="0" smtClean="0"/>
              <a:t>, </a:t>
            </a:r>
            <a:r>
              <a:rPr lang="cs-CZ" dirty="0" smtClean="0"/>
              <a:t>respektive </a:t>
            </a:r>
            <a:r>
              <a:rPr lang="cs-CZ" u="sng" dirty="0" smtClean="0"/>
              <a:t>obal</a:t>
            </a:r>
            <a:r>
              <a:rPr lang="cs-CZ" dirty="0" smtClean="0"/>
              <a:t> </a:t>
            </a:r>
            <a:r>
              <a:rPr lang="cs-CZ" u="sng" dirty="0" smtClean="0"/>
              <a:t>květináče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endParaRPr lang="cs-CZ" sz="25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1387908"/>
              </p:ext>
            </p:extLst>
          </p:nvPr>
        </p:nvGraphicFramePr>
        <p:xfrm>
          <a:off x="1043608" y="3356992"/>
          <a:ext cx="6984776" cy="23774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746194"/>
                <a:gridCol w="1746194"/>
                <a:gridCol w="1746194"/>
                <a:gridCol w="174619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err="1" smtClean="0"/>
                        <a:t>Podst</a:t>
                      </a:r>
                      <a:r>
                        <a:rPr lang="cs-CZ" sz="2000" dirty="0" smtClean="0"/>
                        <a:t>. jméno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Rod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Číslo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Pád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Vzhled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8360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94054771"/>
              </p:ext>
            </p:extLst>
          </p:nvPr>
        </p:nvGraphicFramePr>
        <p:xfrm>
          <a:off x="971600" y="2204864"/>
          <a:ext cx="7344816" cy="280948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836204"/>
                <a:gridCol w="1836204"/>
                <a:gridCol w="1836204"/>
                <a:gridCol w="1836204"/>
              </a:tblGrid>
              <a:tr h="4682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/>
                        <a:t>Podst</a:t>
                      </a:r>
                      <a:r>
                        <a:rPr lang="cs-CZ" sz="2400" dirty="0" smtClean="0"/>
                        <a:t>. jméno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Rod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Číslo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2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Vzhled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Mužský než.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Jednotné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2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Květiny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Ženský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Jednotné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2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Květináč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Mužský než.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Jednotné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2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Obal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Mužský než. 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Jednotné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2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Květináče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Mužský než.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Jednotné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648850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249</Words>
  <Application>Microsoft Office PowerPoint</Application>
  <PresentationFormat>Předvádění na obrazovce (4:3)</PresentationFormat>
  <Paragraphs>88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Snímek 2</vt:lpstr>
      <vt:lpstr>Podstatná jména</vt:lpstr>
      <vt:lpstr>Snímek 4</vt:lpstr>
      <vt:lpstr>Rod </vt:lpstr>
      <vt:lpstr>Pád</vt:lpstr>
      <vt:lpstr>Vzor</vt:lpstr>
      <vt:lpstr>Snímek 8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Helena Popelková</dc:creator>
  <cp:lastModifiedBy>Dum</cp:lastModifiedBy>
  <cp:revision>7</cp:revision>
  <dcterms:created xsi:type="dcterms:W3CDTF">2013-01-02T18:29:04Z</dcterms:created>
  <dcterms:modified xsi:type="dcterms:W3CDTF">2014-03-09T11:08:13Z</dcterms:modified>
</cp:coreProperties>
</file>