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3" r:id="rId2"/>
    <p:sldId id="264" r:id="rId3"/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D9457-5EA7-4D1B-8C1D-0B85DA8B1CF2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E18A2-6AD9-4668-8A89-9B9704FED16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6939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8EC-5C86-41AB-AA33-0FA6BDED17F2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D3477-C228-4EA0-A78D-3796C96757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464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8EC-5C86-41AB-AA33-0FA6BDED17F2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D3477-C228-4EA0-A78D-3796C96757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58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8EC-5C86-41AB-AA33-0FA6BDED17F2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D3477-C228-4EA0-A78D-3796C96757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6386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8EC-5C86-41AB-AA33-0FA6BDED17F2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D3477-C228-4EA0-A78D-3796C96757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339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8EC-5C86-41AB-AA33-0FA6BDED17F2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D3477-C228-4EA0-A78D-3796C96757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874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8EC-5C86-41AB-AA33-0FA6BDED17F2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D3477-C228-4EA0-A78D-3796C96757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4300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8EC-5C86-41AB-AA33-0FA6BDED17F2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D3477-C228-4EA0-A78D-3796C96757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7050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8EC-5C86-41AB-AA33-0FA6BDED17F2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D3477-C228-4EA0-A78D-3796C96757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2485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8EC-5C86-41AB-AA33-0FA6BDED17F2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D3477-C228-4EA0-A78D-3796C96757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8959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8EC-5C86-41AB-AA33-0FA6BDED17F2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D3477-C228-4EA0-A78D-3796C96757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9169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98EC-5C86-41AB-AA33-0FA6BDED17F2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D3477-C228-4EA0-A78D-3796C96757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214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F98EC-5C86-41AB-AA33-0FA6BDED17F2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D3477-C228-4EA0-A78D-3796C96757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2994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eletrie.eu/knihy/edudant-a-francimor---2cd--1x-mp3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495670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Čeští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Karel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Poláček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VY_12_INOVACE_1.A_CJ_24(32</a:t>
                      </a:r>
                      <a:r>
                        <a:rPr lang="cs-CZ" sz="2000" dirty="0" smtClean="0">
                          <a:effectLst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1.10.2012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991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Anotace</a:t>
            </a:r>
          </a:p>
          <a:p>
            <a:pPr marL="0" indent="0">
              <a:buNone/>
            </a:pPr>
            <a:r>
              <a:rPr lang="cs-CZ" dirty="0" smtClean="0"/>
              <a:t>Cílem je představit život a dílo Karla Poláčka.  </a:t>
            </a:r>
            <a:r>
              <a:rPr lang="cs-CZ" dirty="0"/>
              <a:t>D</a:t>
            </a:r>
            <a:r>
              <a:rPr lang="cs-CZ" dirty="0" smtClean="0"/>
              <a:t>oporučena učebnice Literární výchova pro OU.</a:t>
            </a:r>
          </a:p>
          <a:p>
            <a:pPr marL="0" indent="0">
              <a:buNone/>
            </a:pPr>
            <a:r>
              <a:rPr lang="cs-CZ" dirty="0" smtClean="0"/>
              <a:t>Obsahuje pracovní list. Vhodné připojení k internetu nebo k dispozici Slovník </a:t>
            </a:r>
            <a:r>
              <a:rPr lang="cs-CZ" smtClean="0"/>
              <a:t>cizích slov.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5013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470025"/>
          </a:xfrm>
        </p:spPr>
        <p:txBody>
          <a:bodyPr>
            <a:normAutofit/>
          </a:bodyPr>
          <a:lstStyle/>
          <a:p>
            <a:r>
              <a:rPr lang="cs-CZ" smtClean="0"/>
              <a:t>Karel Poláček</a:t>
            </a:r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871786"/>
            <a:ext cx="2269176" cy="2654935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2646248" y="5526721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cs-CZ" sz="1200" dirty="0"/>
              <a:t>AUTOR NEUVEDEN. databazeknih.cz[online]. [cit. </a:t>
            </a:r>
            <a:r>
              <a:rPr lang="cs-CZ" sz="1200" dirty="0" smtClean="0"/>
              <a:t>1.10.2012]. </a:t>
            </a:r>
            <a:r>
              <a:rPr lang="cs-CZ" sz="1200" dirty="0"/>
              <a:t>Dostupný na WWW: http://www.databazeknih.cz/images/16_/164/karel-polacek-1892.jpg </a:t>
            </a:r>
          </a:p>
        </p:txBody>
      </p:sp>
    </p:spTree>
    <p:extLst>
      <p:ext uri="{BB962C8B-B14F-4D97-AF65-F5344CB8AC3E}">
        <p14:creationId xmlns:p14="http://schemas.microsoft.com/office/powerpoint/2010/main" val="265064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22.3.1892 Rychnov nad Kněžnou</a:t>
            </a:r>
          </a:p>
          <a:p>
            <a:pPr>
              <a:buFont typeface="Calibri" pitchFamily="34" charset="0"/>
              <a:buChar char="†"/>
            </a:pPr>
            <a:r>
              <a:rPr lang="cs-CZ" dirty="0" smtClean="0"/>
              <a:t>21.1.1945 </a:t>
            </a:r>
            <a:r>
              <a:rPr lang="cs-CZ" dirty="0" err="1" smtClean="0"/>
              <a:t>Gleiwitz</a:t>
            </a:r>
            <a:r>
              <a:rPr lang="cs-CZ" dirty="0" smtClean="0"/>
              <a:t> (plynová komora)</a:t>
            </a:r>
          </a:p>
          <a:p>
            <a:endParaRPr lang="cs-CZ" dirty="0" smtClean="0"/>
          </a:p>
          <a:p>
            <a:r>
              <a:rPr lang="cs-CZ" dirty="0"/>
              <a:t>s</a:t>
            </a:r>
            <a:r>
              <a:rPr lang="cs-CZ" dirty="0" smtClean="0"/>
              <a:t>pisovatel, novinář</a:t>
            </a:r>
          </a:p>
          <a:p>
            <a:r>
              <a:rPr lang="cs-CZ" dirty="0"/>
              <a:t>n</a:t>
            </a:r>
            <a:r>
              <a:rPr lang="cs-CZ" dirty="0" smtClean="0"/>
              <a:t>edokončil studium právnické fakulty</a:t>
            </a:r>
          </a:p>
          <a:p>
            <a:r>
              <a:rPr lang="cs-CZ" dirty="0"/>
              <a:t>o</a:t>
            </a:r>
            <a:r>
              <a:rPr lang="cs-CZ" dirty="0" smtClean="0"/>
              <a:t>rganizoval studentské loutkové divadlo</a:t>
            </a:r>
          </a:p>
          <a:p>
            <a:r>
              <a:rPr lang="cs-CZ" dirty="0"/>
              <a:t>p</a:t>
            </a:r>
            <a:r>
              <a:rPr lang="cs-CZ" dirty="0" smtClean="0"/>
              <a:t>řátelé Karel a Josef Čapkovi</a:t>
            </a:r>
          </a:p>
          <a:p>
            <a:r>
              <a:rPr lang="cs-CZ" dirty="0"/>
              <a:t>ž</a:t>
            </a:r>
            <a:r>
              <a:rPr lang="cs-CZ" dirty="0" smtClean="0"/>
              <a:t>idovský původ – vliv na tvorbu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3582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effectLst/>
              </a:rPr>
              <a:t/>
            </a:r>
            <a:br>
              <a:rPr lang="cs-CZ" dirty="0" smtClean="0">
                <a:effectLst/>
              </a:rPr>
            </a:br>
            <a:r>
              <a:rPr lang="cs-CZ" dirty="0" smtClean="0">
                <a:effectLst/>
              </a:rPr>
              <a:t>Pamětní deska Karla Poláčka v Rychnově nad Kněžnou</a:t>
            </a:r>
            <a:endParaRPr lang="cs-CZ" dirty="0"/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982863"/>
            <a:ext cx="2784422" cy="4038423"/>
          </a:xfrm>
        </p:spPr>
      </p:pic>
      <p:sp>
        <p:nvSpPr>
          <p:cNvPr id="10" name="Obdélník 9"/>
          <p:cNvSpPr/>
          <p:nvPr/>
        </p:nvSpPr>
        <p:spPr>
          <a:xfrm>
            <a:off x="2627784" y="60212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sz="1200" dirty="0"/>
              <a:t>BOHEMIANROOTS. </a:t>
            </a:r>
            <a:r>
              <a:rPr lang="cs-CZ" sz="1200" i="1" dirty="0"/>
              <a:t>wikipedia.cz</a:t>
            </a:r>
            <a:r>
              <a:rPr lang="cs-CZ" sz="1200" dirty="0"/>
              <a:t> [online]. [cit. </a:t>
            </a:r>
            <a:r>
              <a:rPr lang="cs-CZ" sz="1200" dirty="0" smtClean="0"/>
              <a:t>1.10.2012]. </a:t>
            </a:r>
            <a:r>
              <a:rPr lang="cs-CZ" sz="1200" dirty="0"/>
              <a:t>Dostupný na WWW: http://cs.wikipedia.org/wiki/Soubor:Karel_polacek_1892_1945.jpg </a:t>
            </a:r>
          </a:p>
        </p:txBody>
      </p:sp>
    </p:spTree>
    <p:extLst>
      <p:ext uri="{BB962C8B-B14F-4D97-AF65-F5344CB8AC3E}">
        <p14:creationId xmlns:p14="http://schemas.microsoft.com/office/powerpoint/2010/main" val="304736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Muži v ofsajdu</a:t>
            </a:r>
            <a:r>
              <a:rPr lang="cs-CZ" dirty="0" smtClean="0"/>
              <a:t> </a:t>
            </a:r>
            <a:r>
              <a:rPr lang="cs-CZ" sz="3600" dirty="0" smtClean="0"/>
              <a:t>(zfilmováno) </a:t>
            </a:r>
          </a:p>
          <a:p>
            <a:pPr lvl="1"/>
            <a:r>
              <a:rPr lang="cs-CZ" sz="2400" dirty="0"/>
              <a:t>z</a:t>
            </a:r>
            <a:r>
              <a:rPr lang="cs-CZ" sz="2400" dirty="0" smtClean="0"/>
              <a:t> fotbalového prostředí</a:t>
            </a:r>
          </a:p>
          <a:p>
            <a:r>
              <a:rPr lang="cs-CZ" b="1" dirty="0" smtClean="0"/>
              <a:t>Hostinec U Kamenného stolu </a:t>
            </a:r>
            <a:r>
              <a:rPr lang="cs-CZ" sz="3600" dirty="0" smtClean="0"/>
              <a:t>(zfilmováno)</a:t>
            </a:r>
          </a:p>
          <a:p>
            <a:pPr lvl="1"/>
            <a:r>
              <a:rPr lang="cs-CZ" sz="2400" dirty="0"/>
              <a:t>o</a:t>
            </a:r>
            <a:r>
              <a:rPr lang="cs-CZ" sz="2400" dirty="0" smtClean="0"/>
              <a:t>draz maloměstského života</a:t>
            </a:r>
          </a:p>
          <a:p>
            <a:r>
              <a:rPr lang="cs-CZ" b="1" dirty="0" smtClean="0"/>
              <a:t>Židovské anekdoty</a:t>
            </a:r>
          </a:p>
          <a:p>
            <a:pPr lvl="1"/>
            <a:r>
              <a:rPr lang="cs-CZ" sz="2400" dirty="0"/>
              <a:t>s</a:t>
            </a:r>
            <a:r>
              <a:rPr lang="cs-CZ" sz="2400" dirty="0" smtClean="0"/>
              <a:t>esbírané vtipy</a:t>
            </a:r>
          </a:p>
          <a:p>
            <a:pPr lvl="1"/>
            <a:endParaRPr lang="cs-CZ" sz="2000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4327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25963"/>
          </a:xfrm>
        </p:spPr>
        <p:txBody>
          <a:bodyPr/>
          <a:lstStyle/>
          <a:p>
            <a:r>
              <a:rPr lang="cs-CZ" b="1" dirty="0" smtClean="0"/>
              <a:t>Bylo nás pět</a:t>
            </a:r>
            <a:r>
              <a:rPr lang="cs-CZ" dirty="0" smtClean="0"/>
              <a:t> (zfilmováno)</a:t>
            </a:r>
          </a:p>
          <a:p>
            <a:pPr lvl="1"/>
            <a:r>
              <a:rPr lang="cs-CZ" sz="2000" dirty="0" smtClean="0"/>
              <a:t>autobiografické vzpomínky na dětství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70" y="1988840"/>
            <a:ext cx="4064000" cy="3048000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785589" y="5157192"/>
            <a:ext cx="4506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>
                <a:effectLst/>
              </a:rPr>
              <a:t>Bylo nás pět, sousoší v Rychnově nad Kněžnou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949085" y="5526524"/>
            <a:ext cx="4179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/>
              <a:t>KRVESAJ. </a:t>
            </a:r>
            <a:r>
              <a:rPr lang="cs-CZ" sz="1200" i="1" dirty="0"/>
              <a:t>wikipedia.cz</a:t>
            </a:r>
            <a:r>
              <a:rPr lang="cs-CZ" sz="1200" dirty="0"/>
              <a:t> [online]. [cit. </a:t>
            </a:r>
            <a:r>
              <a:rPr lang="cs-CZ" sz="1200" dirty="0" smtClean="0"/>
              <a:t>1.10.2012]. </a:t>
            </a:r>
            <a:r>
              <a:rPr lang="cs-CZ" sz="1200" dirty="0"/>
              <a:t>Dostupný na WWW: </a:t>
            </a:r>
            <a:r>
              <a:rPr lang="cs-CZ" sz="1200" dirty="0" smtClean="0"/>
              <a:t>http</a:t>
            </a:r>
            <a:r>
              <a:rPr lang="cs-CZ" sz="1200" dirty="0"/>
              <a:t>://cs.wikipedia.org/wiki/Soubor:Bylo_nas_pet_Rychnov_nad_Kneznou_2011.JPG 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968759"/>
            <a:ext cx="2016224" cy="3048000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5436096" y="5157192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/>
              <a:t>AUTOR NEUVEDEN. </a:t>
            </a:r>
            <a:r>
              <a:rPr lang="cs-CZ" sz="1200" i="1" dirty="0"/>
              <a:t>tsbohemia.cz</a:t>
            </a:r>
            <a:r>
              <a:rPr lang="cs-CZ" sz="1200" dirty="0"/>
              <a:t> [online]. [cit. </a:t>
            </a:r>
            <a:r>
              <a:rPr lang="cs-CZ" sz="1200" dirty="0" smtClean="0"/>
              <a:t>1.10.2012]. </a:t>
            </a:r>
            <a:r>
              <a:rPr lang="cs-CZ" sz="1200" dirty="0"/>
              <a:t>Dostupný na WWW: http://interlink.tsbohemia.cz/kniha-bylo-nas-pet_d141640.html </a:t>
            </a:r>
          </a:p>
        </p:txBody>
      </p:sp>
    </p:spTree>
    <p:extLst>
      <p:ext uri="{BB962C8B-B14F-4D97-AF65-F5344CB8AC3E}">
        <p14:creationId xmlns:p14="http://schemas.microsoft.com/office/powerpoint/2010/main" val="354874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err="1" smtClean="0"/>
              <a:t>Edudant</a:t>
            </a:r>
            <a:r>
              <a:rPr lang="cs-CZ" b="1" dirty="0" smtClean="0"/>
              <a:t> a </a:t>
            </a:r>
            <a:r>
              <a:rPr lang="cs-CZ" b="1" dirty="0" err="1" smtClean="0"/>
              <a:t>Francimor</a:t>
            </a:r>
            <a:endParaRPr lang="cs-CZ" b="1" dirty="0" smtClean="0"/>
          </a:p>
          <a:p>
            <a:pPr lvl="1"/>
            <a:r>
              <a:rPr lang="cs-CZ" sz="2400" dirty="0" smtClean="0"/>
              <a:t>večerníček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636912"/>
            <a:ext cx="2996952" cy="2996952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2844695" y="5788214"/>
            <a:ext cx="32832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/>
              <a:t>AUTOR NEUVEDEN. </a:t>
            </a:r>
            <a:r>
              <a:rPr lang="cs-CZ" sz="1200" i="1" dirty="0"/>
              <a:t>beletrie.cz</a:t>
            </a:r>
            <a:r>
              <a:rPr lang="cs-CZ" sz="1200" dirty="0"/>
              <a:t> [online]. [cit. </a:t>
            </a:r>
            <a:r>
              <a:rPr lang="cs-CZ" sz="1200" dirty="0" smtClean="0"/>
              <a:t>1.10.2012]. </a:t>
            </a:r>
            <a:r>
              <a:rPr lang="cs-CZ" sz="1200" dirty="0"/>
              <a:t>Dostupný na WWW: http://www.beletrie.eu/knihy/edudant-a-francimor---2cd--1x-mp3.html </a:t>
            </a:r>
          </a:p>
        </p:txBody>
      </p:sp>
    </p:spTree>
    <p:extLst>
      <p:ext uri="{BB962C8B-B14F-4D97-AF65-F5344CB8AC3E}">
        <p14:creationId xmlns:p14="http://schemas.microsoft.com/office/powerpoint/2010/main" val="416859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600" dirty="0" smtClean="0"/>
              <a:t>Není-li uveden odkaz na citaci, pak je zdroj vlastní</a:t>
            </a:r>
          </a:p>
          <a:p>
            <a:r>
              <a:rPr lang="cs-CZ" sz="2000" dirty="0" smtClean="0"/>
              <a:t>Citace:</a:t>
            </a:r>
          </a:p>
          <a:p>
            <a:pPr lvl="1"/>
            <a:r>
              <a:rPr lang="cs-CZ" sz="1600" dirty="0"/>
              <a:t>AUTOR NEUVEDEN. d</a:t>
            </a:r>
            <a:r>
              <a:rPr lang="cs-CZ" sz="1600" dirty="0" smtClean="0"/>
              <a:t>atabazeknih.cz[online</a:t>
            </a:r>
            <a:r>
              <a:rPr lang="cs-CZ" sz="1600" dirty="0"/>
              <a:t>]. [cit. </a:t>
            </a:r>
            <a:r>
              <a:rPr lang="cs-CZ" sz="1600" dirty="0" smtClean="0"/>
              <a:t>1.10.2012]. </a:t>
            </a:r>
            <a:r>
              <a:rPr lang="cs-CZ" sz="1600" dirty="0"/>
              <a:t>Dostupný na WWW: http://www.databazeknih.cz/images/16_/164/karel-polacek-1892.jpg </a:t>
            </a:r>
            <a:endParaRPr lang="cs-CZ" sz="1600" dirty="0" smtClean="0"/>
          </a:p>
          <a:p>
            <a:pPr lvl="1"/>
            <a:r>
              <a:rPr lang="cs-CZ" sz="1600" dirty="0"/>
              <a:t>BOHEMIANROOTS. </a:t>
            </a:r>
            <a:r>
              <a:rPr lang="cs-CZ" sz="1600" i="1" dirty="0"/>
              <a:t>wikipedia.cz</a:t>
            </a:r>
            <a:r>
              <a:rPr lang="cs-CZ" sz="1600" dirty="0"/>
              <a:t> [online]. [cit. </a:t>
            </a:r>
            <a:r>
              <a:rPr lang="cs-CZ" sz="1600" dirty="0" smtClean="0"/>
              <a:t>1.10.2012]. </a:t>
            </a:r>
            <a:r>
              <a:rPr lang="cs-CZ" sz="1600" dirty="0"/>
              <a:t>Dostupný na WWW: http://cs.wikipedia.org/wiki/Soubor:Karel_polacek_1892_1945.jpg </a:t>
            </a:r>
            <a:endParaRPr lang="cs-CZ" sz="1600" dirty="0" smtClean="0"/>
          </a:p>
          <a:p>
            <a:pPr lvl="1"/>
            <a:r>
              <a:rPr lang="cs-CZ" sz="1600" dirty="0"/>
              <a:t>KRVESAJ. </a:t>
            </a:r>
            <a:r>
              <a:rPr lang="cs-CZ" sz="1600" i="1" dirty="0"/>
              <a:t>wikipedia.cz</a:t>
            </a:r>
            <a:r>
              <a:rPr lang="cs-CZ" sz="1600" dirty="0"/>
              <a:t> [online]. [cit. </a:t>
            </a:r>
            <a:r>
              <a:rPr lang="cs-CZ" sz="1600" dirty="0" smtClean="0"/>
              <a:t>1.10.2012]. </a:t>
            </a:r>
            <a:r>
              <a:rPr lang="cs-CZ" sz="1600" dirty="0"/>
              <a:t>Dostupný na WWW: http://cs.wikipedia.org/wiki/Soubor:Bylo_nas_pet_Rychnov_nad_Kneznou_2011.JPG </a:t>
            </a:r>
            <a:endParaRPr lang="cs-CZ" sz="1600" dirty="0" smtClean="0"/>
          </a:p>
          <a:p>
            <a:pPr lvl="1"/>
            <a:r>
              <a:rPr lang="cs-CZ" sz="1600" dirty="0"/>
              <a:t>AUTOR NEUVEDEN. </a:t>
            </a:r>
            <a:r>
              <a:rPr lang="cs-CZ" sz="1600" i="1" dirty="0"/>
              <a:t>tsbohemia.cz</a:t>
            </a:r>
            <a:r>
              <a:rPr lang="cs-CZ" sz="1600" dirty="0"/>
              <a:t> [online]. [cit. </a:t>
            </a:r>
            <a:r>
              <a:rPr lang="cs-CZ" sz="1600" dirty="0" smtClean="0"/>
              <a:t>1.10.2012]. </a:t>
            </a:r>
            <a:r>
              <a:rPr lang="cs-CZ" sz="1600" dirty="0"/>
              <a:t>Dostupný na WWW: http://interlink.tsbohemia.cz/kniha-bylo-nas-pet_d141640.html </a:t>
            </a:r>
            <a:endParaRPr lang="cs-CZ" sz="1600" dirty="0" smtClean="0"/>
          </a:p>
          <a:p>
            <a:pPr lvl="1"/>
            <a:r>
              <a:rPr lang="cs-CZ" sz="1600" dirty="0"/>
              <a:t>AUTOR NEUVEDEN. </a:t>
            </a:r>
            <a:r>
              <a:rPr lang="cs-CZ" sz="1600" i="1" dirty="0"/>
              <a:t>beletrie.cz</a:t>
            </a:r>
            <a:r>
              <a:rPr lang="cs-CZ" sz="1600" dirty="0"/>
              <a:t> [online]. [cit. </a:t>
            </a:r>
            <a:r>
              <a:rPr lang="cs-CZ" sz="1600" dirty="0" smtClean="0"/>
              <a:t>1.10.2012]. </a:t>
            </a:r>
            <a:r>
              <a:rPr lang="cs-CZ" sz="1600" dirty="0"/>
              <a:t>Dostupný na WWW: </a:t>
            </a:r>
            <a:r>
              <a:rPr lang="cs-CZ" sz="1600" dirty="0">
                <a:hlinkClick r:id="rId2"/>
              </a:rPr>
              <a:t>http://www.beletrie.eu/knihy/edudant-a-francimor---2cd--1x-mp3.html</a:t>
            </a:r>
            <a:r>
              <a:rPr lang="cs-CZ" sz="1600" dirty="0"/>
              <a:t> </a:t>
            </a:r>
          </a:p>
          <a:p>
            <a:pPr lvl="1"/>
            <a:r>
              <a:rPr lang="cs-CZ" sz="1600" dirty="0"/>
              <a:t>PAROLKOVÁ, Eva; SPURNÁ, Marie. </a:t>
            </a:r>
            <a:r>
              <a:rPr lang="cs-CZ" sz="1600" i="1" dirty="0"/>
              <a:t>Literární výchova pro OU</a:t>
            </a:r>
            <a:r>
              <a:rPr lang="cs-CZ" sz="1600" dirty="0"/>
              <a:t>. Praha: Parta, 1997, ISBN 80-85989-36-0. </a:t>
            </a:r>
          </a:p>
        </p:txBody>
      </p:sp>
    </p:spTree>
    <p:extLst>
      <p:ext uri="{BB962C8B-B14F-4D97-AF65-F5344CB8AC3E}">
        <p14:creationId xmlns:p14="http://schemas.microsoft.com/office/powerpoint/2010/main" val="291051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393</Words>
  <Application>Microsoft Office PowerPoint</Application>
  <PresentationFormat>Předvádění na obrazovce (4:3)</PresentationFormat>
  <Paragraphs>60</Paragraphs>
  <Slides>9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Prezentace aplikace PowerPoint</vt:lpstr>
      <vt:lpstr>Prezentace aplikace PowerPoint</vt:lpstr>
      <vt:lpstr>Karel Poláček</vt:lpstr>
      <vt:lpstr>Prezentace aplikace PowerPoint</vt:lpstr>
      <vt:lpstr> Pamětní deska Karla Poláčka v Rychnově nad Kněžnou</vt:lpstr>
      <vt:lpstr>Dílo:</vt:lpstr>
      <vt:lpstr>Prezentace aplikace PowerPoint</vt:lpstr>
      <vt:lpstr>Prezentace aplikace PowerPoint</vt:lpstr>
      <vt:lpstr>Zdroj: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Helena Popelková</dc:creator>
  <cp:lastModifiedBy>Helena Popelková</cp:lastModifiedBy>
  <cp:revision>18</cp:revision>
  <dcterms:created xsi:type="dcterms:W3CDTF">2013-01-20T15:21:40Z</dcterms:created>
  <dcterms:modified xsi:type="dcterms:W3CDTF">2013-04-07T15:14:28Z</dcterms:modified>
</cp:coreProperties>
</file>