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64" r:id="rId2"/>
    <p:sldId id="265" r:id="rId3"/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DA14B-64F8-4119-AAA7-68FCB2C204CD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62B9DD-B1E0-4B22-B932-A58929B2507A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248231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75386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5977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4019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3647987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81505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9079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86788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34989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47182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3763360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13653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584CE-B21B-4AF6-976E-82AD23A364DC}" type="datetimeFigureOut">
              <a:rPr lang="cs-CZ" smtClean="0"/>
              <a:t>28.4.2013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325299-EE25-47CA-BCD6-7DC521AF2ED2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0714609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-dovolena.cz/tipy-na-vylet/zamek-a-zamecky-pivovar-chyse-10470.html?ok=1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486482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Karel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Čapek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VY_12_INOVACE_1.A_CJ_25(32)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3.10.2012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8795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cs-CZ" sz="1800" dirty="0" smtClean="0">
                <a:effectLst/>
              </a:rPr>
              <a:t>Fotografie:</a:t>
            </a:r>
          </a:p>
          <a:p>
            <a:r>
              <a:rPr lang="cs-CZ" sz="1800" dirty="0" smtClean="0">
                <a:effectLst/>
              </a:rPr>
              <a:t>NEZNÁMÝ. </a:t>
            </a:r>
            <a:r>
              <a:rPr lang="cs-CZ" sz="1800" i="1" dirty="0" smtClean="0">
                <a:effectLst/>
              </a:rPr>
              <a:t>wikipedia.cz</a:t>
            </a:r>
            <a:r>
              <a:rPr lang="cs-CZ" sz="1800" dirty="0" smtClean="0">
                <a:effectLst/>
              </a:rPr>
              <a:t> [online]. [cit. 3.10.2012]. Dostupný na WWW: http://cs.wikipedia.org/wiki/Soubor:Karel-capek.jpg </a:t>
            </a:r>
            <a:endParaRPr lang="cs-CZ" sz="1800" dirty="0" smtClean="0"/>
          </a:p>
          <a:p>
            <a:r>
              <a:rPr lang="cs-CZ" sz="1800" dirty="0" smtClean="0">
                <a:effectLst/>
              </a:rPr>
              <a:t>LUDEK. </a:t>
            </a:r>
            <a:r>
              <a:rPr lang="cs-CZ" sz="1800" i="1" dirty="0" smtClean="0">
                <a:effectLst/>
              </a:rPr>
              <a:t>wikipedia.cz</a:t>
            </a:r>
            <a:r>
              <a:rPr lang="cs-CZ" sz="1800" dirty="0" smtClean="0">
                <a:effectLst/>
              </a:rPr>
              <a:t> [online]. [cit. </a:t>
            </a:r>
            <a:r>
              <a:rPr lang="cs-CZ" sz="1800" dirty="0"/>
              <a:t>3.10.2012]. </a:t>
            </a:r>
            <a:r>
              <a:rPr lang="cs-CZ" sz="1800" dirty="0" smtClean="0">
                <a:effectLst/>
              </a:rPr>
              <a:t>Dostupný na WWW: http://cs.wikipedia.org/wiki/Soubor:Vysehrad_Nahrobek_Karla_Capka_a_Olgy_Scheinpflugove.jpg</a:t>
            </a:r>
            <a:endParaRPr lang="cs-CZ" sz="1800" dirty="0" smtClean="0"/>
          </a:p>
          <a:p>
            <a:r>
              <a:rPr lang="nl-NL" sz="1800" dirty="0" smtClean="0">
                <a:effectLst/>
              </a:rPr>
              <a:t>CEMPÍREK, Jan. </a:t>
            </a:r>
            <a:r>
              <a:rPr lang="nl-NL" sz="1800" i="1" dirty="0" smtClean="0">
                <a:effectLst/>
              </a:rPr>
              <a:t>www.e-dovolena.cz</a:t>
            </a:r>
            <a:r>
              <a:rPr lang="nl-NL" sz="1800" dirty="0" smtClean="0">
                <a:effectLst/>
              </a:rPr>
              <a:t> [online]. [cit. </a:t>
            </a:r>
            <a:r>
              <a:rPr lang="cs-CZ" sz="1800" dirty="0"/>
              <a:t>3.10.2012</a:t>
            </a:r>
            <a:r>
              <a:rPr lang="nl-NL" sz="1800" dirty="0" smtClean="0">
                <a:effectLst/>
              </a:rPr>
              <a:t>]. Dostupný na WWW: </a:t>
            </a:r>
            <a:r>
              <a:rPr lang="nl-NL" sz="1800" dirty="0" smtClean="0">
                <a:effectLst/>
                <a:hlinkClick r:id="rId2"/>
              </a:rPr>
              <a:t>http://www.e-dovolena.cz/tipy-na-vylet/zamek-a-zamecky-pivovar-chyse-10470.html?ok=1</a:t>
            </a:r>
            <a:endParaRPr lang="cs-CZ" sz="1800" dirty="0" smtClean="0">
              <a:effectLst/>
            </a:endParaRPr>
          </a:p>
          <a:p>
            <a:pPr marL="0" indent="0">
              <a:buNone/>
            </a:pPr>
            <a:r>
              <a:rPr lang="cs-CZ" sz="1800" dirty="0" smtClean="0"/>
              <a:t>Kniha: </a:t>
            </a:r>
          </a:p>
          <a:p>
            <a:r>
              <a:rPr lang="cs-CZ" sz="1800" dirty="0" smtClean="0">
                <a:effectLst/>
              </a:rPr>
              <a:t>PAROLKOVÁ, Eva; SPURNÁ, Marie. </a:t>
            </a:r>
            <a:r>
              <a:rPr lang="cs-CZ" sz="1800" i="1" dirty="0" smtClean="0">
                <a:effectLst/>
              </a:rPr>
              <a:t>Literární výchova pro OU</a:t>
            </a:r>
            <a:r>
              <a:rPr lang="cs-CZ" sz="1800" dirty="0" smtClean="0">
                <a:effectLst/>
              </a:rPr>
              <a:t>. Praha: Parta, 1997, ISBN 80-85989-36-0. </a:t>
            </a:r>
          </a:p>
          <a:p>
            <a:endParaRPr lang="cs-CZ" sz="1800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512644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Karla Čapka.  Doporučena učebnice Literární výchova pro OU, připojení k internetu. </a:t>
            </a:r>
            <a:r>
              <a:rPr lang="cs-CZ"/>
              <a:t>Obsahuje pracovní list.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66637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1470025"/>
          </a:xfrm>
        </p:spPr>
        <p:txBody>
          <a:bodyPr>
            <a:normAutofit/>
          </a:bodyPr>
          <a:lstStyle/>
          <a:p>
            <a:r>
              <a:rPr lang="cs-CZ" sz="5400" dirty="0" smtClean="0"/>
              <a:t>Karel Čapek</a:t>
            </a:r>
            <a:endParaRPr lang="cs-CZ" sz="54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9230" y="1844824"/>
            <a:ext cx="2667000" cy="37973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219230" y="5735743"/>
            <a:ext cx="266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200" dirty="0" smtClean="0">
                <a:effectLst/>
              </a:rPr>
              <a:t>NEZNÁMÝ. </a:t>
            </a:r>
            <a:r>
              <a:rPr lang="cs-CZ" sz="1200" i="1" dirty="0" smtClean="0">
                <a:effectLst/>
              </a:rPr>
              <a:t>wikipedia.cz</a:t>
            </a:r>
            <a:r>
              <a:rPr lang="cs-CZ" sz="1200" dirty="0" smtClean="0">
                <a:effectLst/>
              </a:rPr>
              <a:t> [online]. [cit. 3.10.2012]. Dostupný na WWW: http://cs.wikipedia.org/wiki/Soubor:Karel-capek.jpg 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4218698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9.1.1890 Malé Svatoňovice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25.12.1938 Praha</a:t>
            </a:r>
          </a:p>
          <a:p>
            <a:r>
              <a:rPr lang="cs-CZ" dirty="0"/>
              <a:t>n</a:t>
            </a:r>
            <a:r>
              <a:rPr lang="cs-CZ" dirty="0" smtClean="0"/>
              <a:t>ovinář, spisovatel, dramatik</a:t>
            </a:r>
          </a:p>
          <a:p>
            <a:r>
              <a:rPr lang="cs-CZ" dirty="0"/>
              <a:t>v</a:t>
            </a:r>
            <a:r>
              <a:rPr lang="cs-CZ" dirty="0" smtClean="0"/>
              <a:t>ztah ke kreslení, přírodě </a:t>
            </a:r>
          </a:p>
          <a:p>
            <a:r>
              <a:rPr lang="cs-CZ" dirty="0"/>
              <a:t>v</a:t>
            </a:r>
            <a:r>
              <a:rPr lang="cs-CZ" dirty="0" smtClean="0"/>
              <a:t>aroval před zneužitím vědy a techniky</a:t>
            </a:r>
          </a:p>
          <a:p>
            <a:r>
              <a:rPr lang="cs-CZ" dirty="0"/>
              <a:t>v</a:t>
            </a:r>
            <a:r>
              <a:rPr lang="cs-CZ" dirty="0" smtClean="0"/>
              <a:t>ychovatel u hraběte Lažanského na zámku Chyše u Žlutic </a:t>
            </a:r>
          </a:p>
          <a:p>
            <a:r>
              <a:rPr lang="cs-CZ" dirty="0" smtClean="0"/>
              <a:t>přítel T.G. Masaryka 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950262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RUR</a:t>
            </a:r>
          </a:p>
          <a:p>
            <a:r>
              <a:rPr lang="cs-CZ" dirty="0" smtClean="0"/>
              <a:t>Válka s mloky</a:t>
            </a:r>
          </a:p>
          <a:p>
            <a:r>
              <a:rPr lang="cs-CZ" dirty="0" smtClean="0"/>
              <a:t>Bílá nemoc</a:t>
            </a:r>
          </a:p>
          <a:p>
            <a:r>
              <a:rPr lang="cs-CZ" dirty="0" smtClean="0"/>
              <a:t>Krakatit </a:t>
            </a:r>
          </a:p>
          <a:p>
            <a:r>
              <a:rPr lang="cs-CZ" dirty="0" smtClean="0"/>
              <a:t>Ze života hmyzu</a:t>
            </a:r>
          </a:p>
          <a:p>
            <a:r>
              <a:rPr lang="cs-CZ" dirty="0" smtClean="0"/>
              <a:t>Zahradníkův rok</a:t>
            </a:r>
          </a:p>
          <a:p>
            <a:r>
              <a:rPr lang="cs-CZ" dirty="0" smtClean="0"/>
              <a:t>Povídky z jedné kapsy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2042402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Pro děti: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 smtClean="0"/>
              <a:t>Dášeňka čili Život štěněte</a:t>
            </a:r>
          </a:p>
          <a:p>
            <a:r>
              <a:rPr lang="cs-CZ" dirty="0" smtClean="0"/>
              <a:t>Devatero pohádek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647639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Ukázka četby: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800" b="1" dirty="0" smtClean="0"/>
              <a:t>Válka s mloky </a:t>
            </a:r>
            <a:r>
              <a:rPr lang="cs-CZ" sz="2800" dirty="0" smtClean="0"/>
              <a:t>– Literární výchova pro OU 				          str. 24-25</a:t>
            </a:r>
          </a:p>
          <a:p>
            <a:r>
              <a:rPr lang="cs-CZ" sz="2800" b="1" dirty="0" smtClean="0"/>
              <a:t>RUR</a:t>
            </a:r>
            <a:r>
              <a:rPr lang="cs-CZ" sz="2800" dirty="0" smtClean="0"/>
              <a:t> – Literární výchova pro OU</a:t>
            </a:r>
            <a:endParaRPr lang="cs-CZ" sz="2800" dirty="0"/>
          </a:p>
          <a:p>
            <a:pPr marL="0" indent="0">
              <a:buNone/>
            </a:pPr>
            <a:r>
              <a:rPr lang="cs-CZ" sz="2800" dirty="0" smtClean="0"/>
              <a:t>	     str. 21</a:t>
            </a:r>
          </a:p>
        </p:txBody>
      </p:sp>
    </p:spTree>
    <p:extLst>
      <p:ext uri="{BB962C8B-B14F-4D97-AF65-F5344CB8AC3E}">
        <p14:creationId xmlns:p14="http://schemas.microsoft.com/office/powerpoint/2010/main" val="3753012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dirty="0" smtClean="0">
                <a:effectLst/>
              </a:rPr>
              <a:t>Hrob Karla Čapka na vyšehradském hřbitově v Praze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1628800"/>
            <a:ext cx="3222104" cy="4296139"/>
          </a:xfrm>
        </p:spPr>
      </p:pic>
      <p:sp>
        <p:nvSpPr>
          <p:cNvPr id="5" name="TextovéPole 4"/>
          <p:cNvSpPr txBox="1"/>
          <p:nvPr/>
        </p:nvSpPr>
        <p:spPr>
          <a:xfrm>
            <a:off x="2987824" y="6001005"/>
            <a:ext cx="32403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100" dirty="0" smtClean="0">
                <a:effectLst/>
              </a:rPr>
              <a:t>LUDEK. </a:t>
            </a:r>
            <a:r>
              <a:rPr lang="cs-CZ" sz="1100" i="1" dirty="0" smtClean="0">
                <a:effectLst/>
              </a:rPr>
              <a:t>wikipedia.cz</a:t>
            </a:r>
            <a:r>
              <a:rPr lang="cs-CZ" sz="1100" dirty="0" smtClean="0">
                <a:effectLst/>
              </a:rPr>
              <a:t> [online]. [cit. 3.10.2012]. Dostupný na WWW: http://cs.wikipedia.org/wiki/Soubor:Vysehrad_Nahrobek_Karla_Capka_a_Olgy_Scheinpflugove.jpg</a:t>
            </a:r>
            <a:endParaRPr lang="cs-CZ" sz="1100" dirty="0"/>
          </a:p>
        </p:txBody>
      </p:sp>
    </p:spTree>
    <p:extLst>
      <p:ext uri="{BB962C8B-B14F-4D97-AF65-F5344CB8AC3E}">
        <p14:creationId xmlns:p14="http://schemas.microsoft.com/office/powerpoint/2010/main" val="21047102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Zámek Chyše</a:t>
            </a:r>
            <a:endParaRPr lang="cs-CZ" dirty="0"/>
          </a:p>
        </p:txBody>
      </p:sp>
      <p:pic>
        <p:nvPicPr>
          <p:cNvPr id="4" name="Zástupný symbol pro obsah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1720" y="1628800"/>
            <a:ext cx="5029150" cy="3771863"/>
          </a:xfrm>
        </p:spPr>
      </p:pic>
      <p:sp>
        <p:nvSpPr>
          <p:cNvPr id="5" name="TextovéPole 4"/>
          <p:cNvSpPr txBox="1"/>
          <p:nvPr/>
        </p:nvSpPr>
        <p:spPr>
          <a:xfrm>
            <a:off x="2627784" y="5517232"/>
            <a:ext cx="3960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1200" dirty="0" smtClean="0">
                <a:effectLst/>
              </a:rPr>
              <a:t>CEMPÍREK, Jan. </a:t>
            </a:r>
            <a:r>
              <a:rPr lang="nl-NL" sz="1200" i="1" dirty="0" smtClean="0">
                <a:effectLst/>
              </a:rPr>
              <a:t>www.e-dovolena.cz</a:t>
            </a:r>
            <a:r>
              <a:rPr lang="nl-NL" sz="1200" dirty="0" smtClean="0">
                <a:effectLst/>
              </a:rPr>
              <a:t> [online]. [cit. </a:t>
            </a:r>
            <a:r>
              <a:rPr lang="cs-CZ" sz="1200" dirty="0" smtClean="0">
                <a:effectLst/>
              </a:rPr>
              <a:t>3</a:t>
            </a:r>
            <a:r>
              <a:rPr lang="nl-NL" sz="1200" dirty="0" smtClean="0">
                <a:effectLst/>
              </a:rPr>
              <a:t>.</a:t>
            </a:r>
            <a:r>
              <a:rPr lang="cs-CZ" sz="1200" dirty="0" smtClean="0">
                <a:effectLst/>
              </a:rPr>
              <a:t>10</a:t>
            </a:r>
            <a:r>
              <a:rPr lang="nl-NL" sz="1200" dirty="0" smtClean="0">
                <a:effectLst/>
              </a:rPr>
              <a:t>.201</a:t>
            </a:r>
            <a:r>
              <a:rPr lang="cs-CZ" sz="1200" dirty="0" smtClean="0">
                <a:effectLst/>
              </a:rPr>
              <a:t>2</a:t>
            </a:r>
            <a:r>
              <a:rPr lang="nl-NL" sz="1200" dirty="0" smtClean="0">
                <a:effectLst/>
              </a:rPr>
              <a:t>]. Dostupný na WWW: http://www.e-dovolena.cz/tipy-na-vylet/zamek-a-zamecky-pivovar-chyse-10470.html?ok=1</a:t>
            </a:r>
            <a:endParaRPr lang="cs-CZ" sz="1200" dirty="0"/>
          </a:p>
        </p:txBody>
      </p:sp>
    </p:spTree>
    <p:extLst>
      <p:ext uri="{BB962C8B-B14F-4D97-AF65-F5344CB8AC3E}">
        <p14:creationId xmlns:p14="http://schemas.microsoft.com/office/powerpoint/2010/main" val="273055213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302</Words>
  <Application>Microsoft Office PowerPoint</Application>
  <PresentationFormat>Předvádění na obrazovce (4:3)</PresentationFormat>
  <Paragraphs>58</Paragraphs>
  <Slides>10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10</vt:i4>
      </vt:variant>
    </vt:vector>
  </HeadingPairs>
  <TitlesOfParts>
    <vt:vector size="11" baseType="lpstr">
      <vt:lpstr>Motiv systému Office</vt:lpstr>
      <vt:lpstr>Prezentace aplikace PowerPoint</vt:lpstr>
      <vt:lpstr>Prezentace aplikace PowerPoint</vt:lpstr>
      <vt:lpstr>Karel Čapek</vt:lpstr>
      <vt:lpstr>Prezentace aplikace PowerPoint</vt:lpstr>
      <vt:lpstr>Dílo:</vt:lpstr>
      <vt:lpstr>Pro děti:</vt:lpstr>
      <vt:lpstr>Ukázka četby:</vt:lpstr>
      <vt:lpstr>Hrob Karla Čapka na vyšehradském hřbitově v Praze</vt:lpstr>
      <vt:lpstr>Zámek Chyše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Karel Čapek</dc:title>
  <dc:creator>Helena Popelková</dc:creator>
  <cp:lastModifiedBy>Helena Popelková</cp:lastModifiedBy>
  <cp:revision>12</cp:revision>
  <dcterms:created xsi:type="dcterms:W3CDTF">2013-02-02T18:16:36Z</dcterms:created>
  <dcterms:modified xsi:type="dcterms:W3CDTF">2013-04-28T14:46:23Z</dcterms:modified>
</cp:coreProperties>
</file>