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58" r:id="rId3"/>
    <p:sldId id="256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F87E41-98DA-43C9-95F4-1990C6F294AE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242D41-F058-463D-99A9-25CD67E4F94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27432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hlaví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cs-CZ" smtClean="0"/>
              <a:t>VY_32_INOVACE_1/20A-ICT/PE/ON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2622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3D417-88D1-4290-81E5-DC56AA9F7C41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61D6D-F382-4470-838A-27E0F0E45C2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7196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3D417-88D1-4290-81E5-DC56AA9F7C41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61D6D-F382-4470-838A-27E0F0E45C2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1157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3D417-88D1-4290-81E5-DC56AA9F7C41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61D6D-F382-4470-838A-27E0F0E45C2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90558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3D417-88D1-4290-81E5-DC56AA9F7C41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61D6D-F382-4470-838A-27E0F0E45C2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86238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3D417-88D1-4290-81E5-DC56AA9F7C41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61D6D-F382-4470-838A-27E0F0E45C2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5920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3D417-88D1-4290-81E5-DC56AA9F7C41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61D6D-F382-4470-838A-27E0F0E45C2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01992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3D417-88D1-4290-81E5-DC56AA9F7C41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61D6D-F382-4470-838A-27E0F0E45C2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94556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3D417-88D1-4290-81E5-DC56AA9F7C41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61D6D-F382-4470-838A-27E0F0E45C2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33856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3D417-88D1-4290-81E5-DC56AA9F7C41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61D6D-F382-4470-838A-27E0F0E45C2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22177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3D417-88D1-4290-81E5-DC56AA9F7C41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61D6D-F382-4470-838A-27E0F0E45C2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60995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3D417-88D1-4290-81E5-DC56AA9F7C41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61D6D-F382-4470-838A-27E0F0E45C2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42895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83D417-88D1-4290-81E5-DC56AA9F7C41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161D6D-F382-4470-838A-27E0F0E45C2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11545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/>
          <p:cNvSpPr/>
          <p:nvPr/>
        </p:nvSpPr>
        <p:spPr>
          <a:xfrm>
            <a:off x="4860032" y="40466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3598721"/>
              </p:ext>
            </p:extLst>
          </p:nvPr>
        </p:nvGraphicFramePr>
        <p:xfrm>
          <a:off x="467544" y="2060848"/>
          <a:ext cx="8280919" cy="4608512"/>
        </p:xfrm>
        <a:graphic>
          <a:graphicData uri="http://schemas.openxmlformats.org/drawingml/2006/table">
            <a:tbl>
              <a:tblPr firstRow="1" firstCol="1">
                <a:tableStyleId>{2D5ABB26-0587-4C30-8999-92F81FD0307C}</a:tableStyleId>
              </a:tblPr>
              <a:tblGrid>
                <a:gridCol w="1900962"/>
                <a:gridCol w="6379957"/>
              </a:tblGrid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Číslo projektu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8175" algn="l"/>
                        </a:tabLst>
                      </a:pPr>
                      <a:r>
                        <a:rPr lang="cs-CZ" sz="2000" dirty="0" smtClean="0">
                          <a:effectLst/>
                        </a:rPr>
                        <a:t>CZ.1.07</a:t>
                      </a:r>
                      <a:r>
                        <a:rPr lang="cs-CZ" sz="2000" dirty="0">
                          <a:effectLst/>
                        </a:rPr>
                        <a:t>/ 1.5.00/34.0673	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Název školy</a:t>
                      </a:r>
                      <a:endParaRPr lang="cs-CZ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SOU a ZŠ Planá, Kostelní 129, Planá</a:t>
                      </a:r>
                      <a:endParaRPr lang="cs-CZ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12775" algn="l"/>
                        </a:tabLst>
                        <a:defRPr/>
                      </a:pPr>
                      <a:r>
                        <a:rPr lang="cs-CZ" sz="2000" dirty="0" smtClean="0">
                          <a:effectLst/>
                        </a:rPr>
                        <a:t>Vzdělávací oblast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Jazykové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vzdělávání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12775" algn="l"/>
                        </a:tabLst>
                      </a:pPr>
                      <a:r>
                        <a:rPr lang="cs-CZ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Český</a:t>
                      </a:r>
                      <a:r>
                        <a:rPr lang="cs-CZ" sz="20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jazyk a literatura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Tematický okruh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Čeští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spisovatelé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Název materiálu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Fráňa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Šrámek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Číslo materiálu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VY_12_INOVACE_1.A_CJ_26(32)</a:t>
                      </a: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Autor	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Mgr.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Helena Popelková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Datum tvorby</a:t>
                      </a:r>
                      <a:endParaRPr lang="cs-CZ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20.8.2012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52742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Zdroj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autora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1998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1215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Anotace</a:t>
            </a:r>
          </a:p>
          <a:p>
            <a:pPr marL="0" indent="0">
              <a:buNone/>
            </a:pPr>
            <a:r>
              <a:rPr lang="cs-CZ" dirty="0"/>
              <a:t>Cílem je představit život a dílo Fráni Šrámka. Doporučena učebnice Literární výchova pro OU. Obsahuje pracovní list.</a:t>
            </a:r>
          </a:p>
          <a:p>
            <a:pPr marL="0" indent="0">
              <a:buNone/>
            </a:pPr>
            <a:endParaRPr lang="cs-CZ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81147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704269" y="620688"/>
            <a:ext cx="7772400" cy="1470025"/>
          </a:xfrm>
        </p:spPr>
        <p:txBody>
          <a:bodyPr>
            <a:normAutofit/>
          </a:bodyPr>
          <a:lstStyle/>
          <a:p>
            <a:r>
              <a:rPr lang="cs-CZ" sz="5400" dirty="0" smtClean="0"/>
              <a:t>Fráňa Šrámek</a:t>
            </a:r>
            <a:endParaRPr lang="cs-CZ" sz="5400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605" y="1996413"/>
            <a:ext cx="3655728" cy="4130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6169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alibri" pitchFamily="34" charset="0"/>
              <a:buChar char="*"/>
            </a:pPr>
            <a:r>
              <a:rPr lang="cs-CZ" dirty="0" smtClean="0"/>
              <a:t>19. 1. 1877 v Sobotce</a:t>
            </a:r>
          </a:p>
          <a:p>
            <a:pPr>
              <a:buFont typeface="Calibri" pitchFamily="34" charset="0"/>
              <a:buChar char="†"/>
            </a:pPr>
            <a:r>
              <a:rPr lang="cs-CZ" dirty="0" smtClean="0"/>
              <a:t>1. 7. 1952 v Praze</a:t>
            </a:r>
          </a:p>
          <a:p>
            <a:pPr>
              <a:buFont typeface="Calibri" pitchFamily="34" charset="0"/>
              <a:buChar char="†"/>
            </a:pPr>
            <a:endParaRPr lang="cs-CZ" dirty="0"/>
          </a:p>
          <a:p>
            <a:r>
              <a:rPr lang="cs-CZ" dirty="0" smtClean="0"/>
              <a:t>básník, prozaik, dramatik</a:t>
            </a:r>
          </a:p>
          <a:p>
            <a:r>
              <a:rPr lang="cs-CZ" dirty="0" smtClean="0"/>
              <a:t>nedokončil studia práv</a:t>
            </a:r>
          </a:p>
          <a:p>
            <a:r>
              <a:rPr lang="cs-CZ" dirty="0"/>
              <a:t>p</a:t>
            </a:r>
            <a:r>
              <a:rPr lang="cs-CZ" dirty="0" smtClean="0"/>
              <a:t>rotestoval proti společnosti, proti válce</a:t>
            </a:r>
          </a:p>
          <a:p>
            <a:r>
              <a:rPr lang="cs-CZ" dirty="0" smtClean="0"/>
              <a:t>žil samotářsky</a:t>
            </a:r>
          </a:p>
        </p:txBody>
      </p:sp>
    </p:spTree>
    <p:extLst>
      <p:ext uri="{BB962C8B-B14F-4D97-AF65-F5344CB8AC3E}">
        <p14:creationId xmlns:p14="http://schemas.microsoft.com/office/powerpoint/2010/main" val="8408543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Dílo: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</p:spPr>
        <p:txBody>
          <a:bodyPr>
            <a:noAutofit/>
          </a:bodyPr>
          <a:lstStyle/>
          <a:p>
            <a:r>
              <a:rPr lang="cs-CZ" sz="2600" dirty="0" smtClean="0"/>
              <a:t>Sbírky:</a:t>
            </a:r>
          </a:p>
          <a:p>
            <a:pPr lvl="1"/>
            <a:r>
              <a:rPr lang="cs-CZ" sz="2600" dirty="0" smtClean="0"/>
              <a:t>Života bído, přec tě mám rád</a:t>
            </a:r>
          </a:p>
          <a:p>
            <a:pPr lvl="1"/>
            <a:r>
              <a:rPr lang="cs-CZ" sz="2600" dirty="0" smtClean="0"/>
              <a:t>Modrý a rudý</a:t>
            </a:r>
          </a:p>
          <a:p>
            <a:pPr lvl="1"/>
            <a:r>
              <a:rPr lang="cs-CZ" sz="2600" dirty="0" smtClean="0"/>
              <a:t>Rány, růže</a:t>
            </a:r>
          </a:p>
          <a:p>
            <a:pPr lvl="1"/>
            <a:r>
              <a:rPr lang="cs-CZ" sz="2600" dirty="0" smtClean="0"/>
              <a:t>Splav </a:t>
            </a:r>
          </a:p>
          <a:p>
            <a:r>
              <a:rPr lang="cs-CZ" sz="2600" dirty="0" smtClean="0"/>
              <a:t>Román:</a:t>
            </a:r>
          </a:p>
          <a:p>
            <a:pPr lvl="1"/>
            <a:r>
              <a:rPr lang="cs-CZ" sz="2600" dirty="0" smtClean="0"/>
              <a:t>Stříbrný vítr</a:t>
            </a:r>
          </a:p>
          <a:p>
            <a:r>
              <a:rPr lang="cs-CZ" sz="2600" dirty="0" smtClean="0"/>
              <a:t>Divadelní hry:</a:t>
            </a:r>
          </a:p>
          <a:p>
            <a:pPr lvl="1"/>
            <a:r>
              <a:rPr lang="cs-CZ" sz="2600" dirty="0" smtClean="0"/>
              <a:t>Léto </a:t>
            </a:r>
          </a:p>
          <a:p>
            <a:pPr lvl="1"/>
            <a:r>
              <a:rPr lang="cs-CZ" sz="2600" dirty="0" smtClean="0"/>
              <a:t>Měsíc nad řekou</a:t>
            </a:r>
          </a:p>
        </p:txBody>
      </p:sp>
    </p:spTree>
    <p:extLst>
      <p:ext uri="{BB962C8B-B14F-4D97-AF65-F5344CB8AC3E}">
        <p14:creationId xmlns:p14="http://schemas.microsoft.com/office/powerpoint/2010/main" val="40013949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Citace: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cs-CZ" sz="1600" dirty="0" smtClean="0"/>
              <a:t>PAROLKOVÁ, Eva; SPURNÁ, Marie. </a:t>
            </a:r>
            <a:r>
              <a:rPr lang="cs-CZ" sz="1600" i="1" dirty="0" smtClean="0"/>
              <a:t>Literární výchova pro OU</a:t>
            </a:r>
            <a:r>
              <a:rPr lang="cs-CZ" sz="1600" dirty="0" smtClean="0"/>
              <a:t>. Praha: Parta, 1997, ISBN 80-85989-36-0. </a:t>
            </a:r>
          </a:p>
          <a:p>
            <a:r>
              <a:rPr lang="cs-CZ" sz="1600" dirty="0" smtClean="0">
                <a:effectLst/>
              </a:rPr>
              <a:t>ANONYMOUS. </a:t>
            </a:r>
            <a:r>
              <a:rPr lang="cs-CZ" sz="1600" i="1" dirty="0" smtClean="0">
                <a:effectLst/>
              </a:rPr>
              <a:t>wikipedia.cz</a:t>
            </a:r>
            <a:r>
              <a:rPr lang="cs-CZ" sz="1600" dirty="0" smtClean="0">
                <a:effectLst/>
              </a:rPr>
              <a:t> [online]. [cit. 31.3.2013]. Dostupný na WWW: http://cs.wikipedia.org/wiki/Fr%C3%A1%C5%88a_%C5%A0r%C3%A1mek </a:t>
            </a:r>
            <a:endParaRPr lang="cs-CZ" sz="1600" dirty="0"/>
          </a:p>
        </p:txBody>
      </p:sp>
    </p:spTree>
    <p:extLst>
      <p:ext uri="{BB962C8B-B14F-4D97-AF65-F5344CB8AC3E}">
        <p14:creationId xmlns:p14="http://schemas.microsoft.com/office/powerpoint/2010/main" val="2813867545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175</Words>
  <Application>Microsoft Office PowerPoint</Application>
  <PresentationFormat>Předvádění na obrazovce (4:3)</PresentationFormat>
  <Paragraphs>45</Paragraphs>
  <Slides>6</Slides>
  <Notes>1</Notes>
  <HiddenSlides>2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7" baseType="lpstr">
      <vt:lpstr>Motiv systému Office</vt:lpstr>
      <vt:lpstr>Prezentace aplikace PowerPoint</vt:lpstr>
      <vt:lpstr>Prezentace aplikace PowerPoint</vt:lpstr>
      <vt:lpstr>Fráňa Šrámek</vt:lpstr>
      <vt:lpstr>Prezentace aplikace PowerPoint</vt:lpstr>
      <vt:lpstr>Dílo:</vt:lpstr>
      <vt:lpstr>Citace: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Helena Popelková</dc:creator>
  <cp:lastModifiedBy>Helena Popelková</cp:lastModifiedBy>
  <cp:revision>4</cp:revision>
  <dcterms:created xsi:type="dcterms:W3CDTF">2013-03-31T16:38:09Z</dcterms:created>
  <dcterms:modified xsi:type="dcterms:W3CDTF">2013-04-07T15:37:49Z</dcterms:modified>
</cp:coreProperties>
</file>