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261" r:id="rId3"/>
    <p:sldId id="256" r:id="rId4"/>
    <p:sldId id="258" r:id="rId5"/>
    <p:sldId id="259" r:id="rId6"/>
    <p:sldId id="262" r:id="rId7"/>
    <p:sldId id="260" r:id="rId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1A3892-AB4C-4733-A239-99880A71403D}" type="datetimeFigureOut">
              <a:rPr lang="cs-CZ" smtClean="0"/>
              <a:t>28.4.2013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F72CBF-F6D3-4D6E-BDDD-FC319048957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59530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hlaví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cs-CZ" smtClean="0"/>
              <a:t>VY_32_INOVACE_1/20A-ICT/PE/ON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2622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D1D2B-A07E-458D-925F-A9748741836A}" type="datetimeFigureOut">
              <a:rPr lang="cs-CZ" smtClean="0"/>
              <a:t>28.4.2013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ADC14-860D-4988-8905-3492B9CBB37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80269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D1D2B-A07E-458D-925F-A9748741836A}" type="datetimeFigureOut">
              <a:rPr lang="cs-CZ" smtClean="0"/>
              <a:t>28.4.2013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ADC14-860D-4988-8905-3492B9CBB37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15527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D1D2B-A07E-458D-925F-A9748741836A}" type="datetimeFigureOut">
              <a:rPr lang="cs-CZ" smtClean="0"/>
              <a:t>28.4.2013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ADC14-860D-4988-8905-3492B9CBB37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4648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D1D2B-A07E-458D-925F-A9748741836A}" type="datetimeFigureOut">
              <a:rPr lang="cs-CZ" smtClean="0"/>
              <a:t>28.4.2013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ADC14-860D-4988-8905-3492B9CBB37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67113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D1D2B-A07E-458D-925F-A9748741836A}" type="datetimeFigureOut">
              <a:rPr lang="cs-CZ" smtClean="0"/>
              <a:t>28.4.2013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ADC14-860D-4988-8905-3492B9CBB37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34149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D1D2B-A07E-458D-925F-A9748741836A}" type="datetimeFigureOut">
              <a:rPr lang="cs-CZ" smtClean="0"/>
              <a:t>28.4.2013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ADC14-860D-4988-8905-3492B9CBB37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80770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D1D2B-A07E-458D-925F-A9748741836A}" type="datetimeFigureOut">
              <a:rPr lang="cs-CZ" smtClean="0"/>
              <a:t>28.4.2013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ADC14-860D-4988-8905-3492B9CBB37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04711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D1D2B-A07E-458D-925F-A9748741836A}" type="datetimeFigureOut">
              <a:rPr lang="cs-CZ" smtClean="0"/>
              <a:t>28.4.2013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ADC14-860D-4988-8905-3492B9CBB37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694303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D1D2B-A07E-458D-925F-A9748741836A}" type="datetimeFigureOut">
              <a:rPr lang="cs-CZ" smtClean="0"/>
              <a:t>28.4.2013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ADC14-860D-4988-8905-3492B9CBB37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22399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D1D2B-A07E-458D-925F-A9748741836A}" type="datetimeFigureOut">
              <a:rPr lang="cs-CZ" smtClean="0"/>
              <a:t>28.4.2013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ADC14-860D-4988-8905-3492B9CBB37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54710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D1D2B-A07E-458D-925F-A9748741836A}" type="datetimeFigureOut">
              <a:rPr lang="cs-CZ" smtClean="0"/>
              <a:t>28.4.2013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ADC14-860D-4988-8905-3492B9CBB37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92968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9D1D2B-A07E-458D-925F-A9748741836A}" type="datetimeFigureOut">
              <a:rPr lang="cs-CZ" smtClean="0"/>
              <a:t>28.4.2013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FADC14-860D-4988-8905-3492B9CBB37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48290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kafe.cz/zabava/o-kom-se-mluvi/kafe-s-pohodu-si-s-nami-uziva-stanislav-rudolf-4520.asp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/>
          <p:cNvSpPr/>
          <p:nvPr/>
        </p:nvSpPr>
        <p:spPr>
          <a:xfrm>
            <a:off x="4860032" y="40466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941436"/>
              </p:ext>
            </p:extLst>
          </p:nvPr>
        </p:nvGraphicFramePr>
        <p:xfrm>
          <a:off x="467544" y="2060848"/>
          <a:ext cx="8280919" cy="4608512"/>
        </p:xfrm>
        <a:graphic>
          <a:graphicData uri="http://schemas.openxmlformats.org/drawingml/2006/table">
            <a:tbl>
              <a:tblPr firstRow="1" firstCol="1">
                <a:tableStyleId>{2D5ABB26-0587-4C30-8999-92F81FD0307C}</a:tableStyleId>
              </a:tblPr>
              <a:tblGrid>
                <a:gridCol w="1900962"/>
                <a:gridCol w="6379957"/>
              </a:tblGrid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Číslo projektu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8175" algn="l"/>
                        </a:tabLst>
                      </a:pPr>
                      <a:r>
                        <a:rPr lang="cs-CZ" sz="2000" dirty="0" smtClean="0">
                          <a:effectLst/>
                        </a:rPr>
                        <a:t>CZ.1.07</a:t>
                      </a:r>
                      <a:r>
                        <a:rPr lang="cs-CZ" sz="2000" dirty="0">
                          <a:effectLst/>
                        </a:rPr>
                        <a:t>/ 1.5.00/34.0673	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Název školy</a:t>
                      </a:r>
                      <a:endParaRPr lang="cs-CZ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SOU a ZŠ Planá, Kostelní 129, Planá</a:t>
                      </a:r>
                      <a:endParaRPr lang="cs-CZ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12775" algn="l"/>
                        </a:tabLst>
                        <a:defRPr/>
                      </a:pPr>
                      <a:r>
                        <a:rPr lang="cs-CZ" sz="2000" dirty="0" smtClean="0">
                          <a:effectLst/>
                        </a:rPr>
                        <a:t>Vzdělávací oblast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Jazykové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vzdělávání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12775" algn="l"/>
                        </a:tabLst>
                      </a:pPr>
                      <a:r>
                        <a:rPr lang="cs-CZ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Český</a:t>
                      </a:r>
                      <a:r>
                        <a:rPr lang="cs-CZ" sz="2000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jazyk a literatura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Tematický okruh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Čeští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spisovatelé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Název materiálu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Stanislav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Rudolf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Číslo materiálu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VY_12_INOVACE_1.A_CJ_28(32)</a:t>
                      </a: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Autor	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Mgr.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Helena Popelková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Datum tvorby</a:t>
                      </a:r>
                      <a:endParaRPr lang="cs-CZ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27.8.2012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52742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Zdroj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autora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1998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8006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Anotace</a:t>
            </a:r>
          </a:p>
          <a:p>
            <a:pPr marL="0" indent="0">
              <a:buNone/>
            </a:pPr>
            <a:r>
              <a:rPr lang="cs-CZ" dirty="0"/>
              <a:t>Cílem je představit život a dílo Stanislava Rudolfa.  Doporučena učebnice Literární výchova pro OU. Obsahuje pracovní list.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4239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3568" y="764704"/>
            <a:ext cx="7772400" cy="1470025"/>
          </a:xfrm>
        </p:spPr>
        <p:txBody>
          <a:bodyPr>
            <a:normAutofit/>
          </a:bodyPr>
          <a:lstStyle/>
          <a:p>
            <a:r>
              <a:rPr lang="cs-CZ" sz="4800" dirty="0" smtClean="0"/>
              <a:t>Stanislav Rudolf</a:t>
            </a:r>
            <a:endParaRPr lang="cs-CZ" sz="48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2204864"/>
            <a:ext cx="3810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5497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alibri" pitchFamily="34" charset="0"/>
              <a:buChar char="*"/>
            </a:pPr>
            <a:r>
              <a:rPr lang="cs-CZ" dirty="0" smtClean="0"/>
              <a:t>16.2.1932 v Jičíně</a:t>
            </a:r>
          </a:p>
          <a:p>
            <a:pPr>
              <a:buFont typeface="Calibri" pitchFamily="34" charset="0"/>
              <a:buChar char="*"/>
            </a:pPr>
            <a:endParaRPr lang="cs-CZ" dirty="0"/>
          </a:p>
          <a:p>
            <a:r>
              <a:rPr lang="cs-CZ" dirty="0"/>
              <a:t>s</a:t>
            </a:r>
            <a:r>
              <a:rPr lang="cs-CZ" dirty="0" smtClean="0"/>
              <a:t>pisovatel, scenárista, dramaturg, redaktor</a:t>
            </a:r>
          </a:p>
          <a:p>
            <a:r>
              <a:rPr lang="cs-CZ" dirty="0"/>
              <a:t>p</a:t>
            </a:r>
            <a:r>
              <a:rPr lang="cs-CZ" dirty="0" smtClean="0"/>
              <a:t>romítač filmů, učitel</a:t>
            </a:r>
          </a:p>
          <a:p>
            <a:r>
              <a:rPr lang="cs-CZ" dirty="0"/>
              <a:t>k</a:t>
            </a:r>
            <a:r>
              <a:rPr lang="cs-CZ" dirty="0" smtClean="0"/>
              <a:t>nihy pro děti a mládež</a:t>
            </a:r>
          </a:p>
          <a:p>
            <a:r>
              <a:rPr lang="cs-CZ" dirty="0"/>
              <a:t>d</a:t>
            </a:r>
            <a:r>
              <a:rPr lang="cs-CZ" dirty="0" smtClean="0"/>
              <a:t>íla zfilmována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402749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Dílo: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dirty="0"/>
              <a:t>p</a:t>
            </a:r>
            <a:r>
              <a:rPr lang="cs-CZ" dirty="0" smtClean="0"/>
              <a:t>ro mládež:</a:t>
            </a:r>
          </a:p>
          <a:p>
            <a:pPr lvl="1"/>
            <a:r>
              <a:rPr lang="cs-CZ" dirty="0" err="1" smtClean="0"/>
              <a:t>Metráček</a:t>
            </a:r>
            <a:r>
              <a:rPr lang="cs-CZ" dirty="0" smtClean="0"/>
              <a:t> aneb Nemožně tlustá holka </a:t>
            </a:r>
          </a:p>
          <a:p>
            <a:pPr lvl="1"/>
            <a:r>
              <a:rPr lang="cs-CZ" dirty="0" err="1" smtClean="0"/>
              <a:t>Metráček</a:t>
            </a:r>
            <a:r>
              <a:rPr lang="cs-CZ" dirty="0" smtClean="0"/>
              <a:t> aneb Kosti jsou vrženy</a:t>
            </a:r>
          </a:p>
          <a:p>
            <a:pPr lvl="1"/>
            <a:r>
              <a:rPr lang="cs-CZ" dirty="0" smtClean="0"/>
              <a:t>Údolí krásných žab</a:t>
            </a:r>
          </a:p>
          <a:p>
            <a:pPr lvl="1"/>
            <a:r>
              <a:rPr lang="cs-CZ" dirty="0" smtClean="0"/>
              <a:t>Kopretiny pro zámeckou paní</a:t>
            </a:r>
          </a:p>
          <a:p>
            <a:pPr lvl="1"/>
            <a:r>
              <a:rPr lang="cs-CZ" dirty="0" smtClean="0"/>
              <a:t>Nebreč Lucie</a:t>
            </a:r>
          </a:p>
          <a:p>
            <a:r>
              <a:rPr lang="cs-CZ" dirty="0" smtClean="0"/>
              <a:t>pro dospělé: </a:t>
            </a:r>
          </a:p>
          <a:p>
            <a:pPr lvl="1"/>
            <a:r>
              <a:rPr lang="cs-CZ" dirty="0" smtClean="0"/>
              <a:t>Formule 1</a:t>
            </a:r>
          </a:p>
          <a:p>
            <a:pPr lvl="1"/>
            <a:r>
              <a:rPr lang="cs-CZ" dirty="0" smtClean="0"/>
              <a:t>Operace mé dcery</a:t>
            </a:r>
          </a:p>
          <a:p>
            <a:pPr lvl="1"/>
            <a:r>
              <a:rPr lang="cs-CZ" dirty="0" smtClean="0"/>
              <a:t>V každém okně Julie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197767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124744"/>
            <a:ext cx="2952328" cy="3690410"/>
          </a:xfr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124744"/>
            <a:ext cx="2529361" cy="3719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0233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Citace: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1800" dirty="0"/>
              <a:t>MACÁKOVÁ, Marcela. </a:t>
            </a:r>
            <a:r>
              <a:rPr lang="cs-CZ" sz="1800" i="1" dirty="0"/>
              <a:t>www.kafe.cz</a:t>
            </a:r>
            <a:r>
              <a:rPr lang="cs-CZ" sz="1800" dirty="0"/>
              <a:t> [online]. [cit. </a:t>
            </a:r>
            <a:r>
              <a:rPr lang="cs-CZ" sz="1800" dirty="0" smtClean="0"/>
              <a:t>27.8.2012]. </a:t>
            </a:r>
            <a:r>
              <a:rPr lang="cs-CZ" sz="1800" dirty="0"/>
              <a:t>Dostupný na WWW: </a:t>
            </a:r>
            <a:r>
              <a:rPr lang="cs-CZ" sz="1800" dirty="0">
                <a:hlinkClick r:id="rId2"/>
              </a:rPr>
              <a:t>http://</a:t>
            </a:r>
            <a:r>
              <a:rPr lang="cs-CZ" sz="1800" dirty="0" smtClean="0">
                <a:hlinkClick r:id="rId2"/>
              </a:rPr>
              <a:t>www.kafe.cz/zabava/o-kom-se-mluvi/kafe-s-pohodu-si-s-nami-uziva-stanislav-rudolf-4520.aspx</a:t>
            </a:r>
            <a:endParaRPr lang="cs-CZ" sz="1800" dirty="0" smtClean="0"/>
          </a:p>
          <a:p>
            <a:r>
              <a:rPr lang="cs-CZ" sz="1800" dirty="0"/>
              <a:t>MACÁKOVÁ, Marcela. </a:t>
            </a:r>
            <a:r>
              <a:rPr lang="cs-CZ" sz="1800" i="1" dirty="0"/>
              <a:t>www.kafe.cz</a:t>
            </a:r>
            <a:r>
              <a:rPr lang="cs-CZ" sz="1800" dirty="0"/>
              <a:t> [online]. [cit. 27.8.2012</a:t>
            </a:r>
            <a:r>
              <a:rPr lang="cs-CZ" sz="1800" dirty="0" smtClean="0"/>
              <a:t>]. </a:t>
            </a:r>
            <a:r>
              <a:rPr lang="cs-CZ" sz="1800" dirty="0"/>
              <a:t>Dostupný na WWW: </a:t>
            </a:r>
            <a:r>
              <a:rPr lang="cs-CZ" sz="1800" dirty="0">
                <a:hlinkClick r:id="rId2"/>
              </a:rPr>
              <a:t>http://www.kafe.cz/zabava/o-kom-se-mluvi/kafe-s-pohodu-si-s-nami-uziva-stanislav-rudolf-4520.aspx</a:t>
            </a:r>
            <a:endParaRPr lang="cs-CZ" sz="1800" dirty="0"/>
          </a:p>
          <a:p>
            <a:r>
              <a:rPr lang="cs-CZ" sz="1800" dirty="0"/>
              <a:t>NEZNÁMÝ. </a:t>
            </a:r>
            <a:r>
              <a:rPr lang="cs-CZ" sz="1800" i="1" dirty="0"/>
              <a:t>www.kosmas.cz</a:t>
            </a:r>
            <a:r>
              <a:rPr lang="cs-CZ" sz="1800" dirty="0"/>
              <a:t> [online]. [cit. </a:t>
            </a:r>
            <a:r>
              <a:rPr lang="cs-CZ" sz="1800"/>
              <a:t>27.8.2012</a:t>
            </a:r>
            <a:r>
              <a:rPr lang="cs-CZ" sz="1800" smtClean="0"/>
              <a:t>]. </a:t>
            </a:r>
            <a:r>
              <a:rPr lang="cs-CZ" sz="1800" dirty="0"/>
              <a:t>Dostupný na WWW: http</a:t>
            </a:r>
            <a:r>
              <a:rPr lang="cs-CZ" sz="1800" dirty="0" smtClean="0"/>
              <a:t>://</a:t>
            </a:r>
            <a:r>
              <a:rPr lang="cs-CZ" sz="1800" dirty="0"/>
              <a:t>www.kosmas.cz/knihy/168442/operace-me-dcery/ </a:t>
            </a:r>
            <a:endParaRPr lang="cs-CZ" sz="1800" dirty="0" smtClean="0"/>
          </a:p>
          <a:p>
            <a:r>
              <a:rPr lang="cs-CZ" sz="1800" dirty="0"/>
              <a:t>PAROLKOVÁ, Eva; SPURNÁ, Marie. </a:t>
            </a:r>
            <a:r>
              <a:rPr lang="cs-CZ" sz="1800" i="1" dirty="0"/>
              <a:t>Literární výchova pro OU</a:t>
            </a:r>
            <a:r>
              <a:rPr lang="cs-CZ" sz="1800" dirty="0"/>
              <a:t>. Praha: Parta, 1997, ISBN 80-85989-36-0. </a:t>
            </a:r>
          </a:p>
          <a:p>
            <a:pPr marL="0" indent="0">
              <a:buNone/>
            </a:pPr>
            <a:endParaRPr lang="cs-CZ" sz="1800" dirty="0"/>
          </a:p>
        </p:txBody>
      </p:sp>
    </p:spTree>
    <p:extLst>
      <p:ext uri="{BB962C8B-B14F-4D97-AF65-F5344CB8AC3E}">
        <p14:creationId xmlns:p14="http://schemas.microsoft.com/office/powerpoint/2010/main" val="4190366649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212</Words>
  <Application>Microsoft Office PowerPoint</Application>
  <PresentationFormat>Předvádění na obrazovce (4:3)</PresentationFormat>
  <Paragraphs>46</Paragraphs>
  <Slides>7</Slides>
  <Notes>1</Notes>
  <HiddenSlides>2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Motiv systému Office</vt:lpstr>
      <vt:lpstr>Prezentace aplikace PowerPoint</vt:lpstr>
      <vt:lpstr>Prezentace aplikace PowerPoint</vt:lpstr>
      <vt:lpstr>Stanislav Rudolf</vt:lpstr>
      <vt:lpstr>Prezentace aplikace PowerPoint</vt:lpstr>
      <vt:lpstr>Dílo:</vt:lpstr>
      <vt:lpstr>Prezentace aplikace PowerPoint</vt:lpstr>
      <vt:lpstr>Citace: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Helena Popelková</dc:creator>
  <cp:lastModifiedBy>Helena Popelková</cp:lastModifiedBy>
  <cp:revision>8</cp:revision>
  <dcterms:created xsi:type="dcterms:W3CDTF">2013-02-16T15:25:33Z</dcterms:created>
  <dcterms:modified xsi:type="dcterms:W3CDTF">2013-04-28T14:47:51Z</dcterms:modified>
</cp:coreProperties>
</file>