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035BA-7BB8-4288-AD3D-11D7465F89B3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AB5A2-434D-4E2F-B501-66C589A89BE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730684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cs-CZ" smtClean="0"/>
              <a:t>VY_32_INOVACE_1/20A-ICT/PE/ON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082622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97E3-2212-4BDD-A2AF-268E6A37C250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43A9B-2DA4-4995-AE7D-9A1F4F9E99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180154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97E3-2212-4BDD-A2AF-268E6A37C250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43A9B-2DA4-4995-AE7D-9A1F4F9E99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14140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97E3-2212-4BDD-A2AF-268E6A37C250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43A9B-2DA4-4995-AE7D-9A1F4F9E99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81835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97E3-2212-4BDD-A2AF-268E6A37C250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43A9B-2DA4-4995-AE7D-9A1F4F9E99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042324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97E3-2212-4BDD-A2AF-268E6A37C250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43A9B-2DA4-4995-AE7D-9A1F4F9E99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835639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97E3-2212-4BDD-A2AF-268E6A37C250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43A9B-2DA4-4995-AE7D-9A1F4F9E99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91406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97E3-2212-4BDD-A2AF-268E6A37C250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43A9B-2DA4-4995-AE7D-9A1F4F9E99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804749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97E3-2212-4BDD-A2AF-268E6A37C250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43A9B-2DA4-4995-AE7D-9A1F4F9E99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077106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97E3-2212-4BDD-A2AF-268E6A37C250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43A9B-2DA4-4995-AE7D-9A1F4F9E99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253574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97E3-2212-4BDD-A2AF-268E6A37C250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43A9B-2DA4-4995-AE7D-9A1F4F9E99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124589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97E3-2212-4BDD-A2AF-268E6A37C250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43A9B-2DA4-4995-AE7D-9A1F4F9E99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7700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D97E3-2212-4BDD-A2AF-268E6A37C250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43A9B-2DA4-4995-AE7D-9A1F4F9E99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972794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4860032" y="40466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84492078"/>
              </p:ext>
            </p:extLst>
          </p:nvPr>
        </p:nvGraphicFramePr>
        <p:xfrm>
          <a:off x="467544" y="2060848"/>
          <a:ext cx="8280919" cy="4608512"/>
        </p:xfrm>
        <a:graphic>
          <a:graphicData uri="http://schemas.openxmlformats.org/drawingml/2006/table">
            <a:tbl>
              <a:tblPr firstRow="1" firstCol="1">
                <a:tableStyleId>{2D5ABB26-0587-4C30-8999-92F81FD0307C}</a:tableStyleId>
              </a:tblPr>
              <a:tblGrid>
                <a:gridCol w="1900962"/>
                <a:gridCol w="6379957"/>
              </a:tblGrid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Číslo projektu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cs-CZ" sz="2000" dirty="0" smtClean="0">
                          <a:effectLst/>
                        </a:rPr>
                        <a:t>CZ.1.07</a:t>
                      </a:r>
                      <a:r>
                        <a:rPr lang="cs-CZ" sz="2000" dirty="0">
                          <a:effectLst/>
                        </a:rPr>
                        <a:t>/ 1.5.00/34.0673	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Název školy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SOU a ZŠ Planá, Kostelní 129, Planá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775" algn="l"/>
                        </a:tabLst>
                        <a:defRPr/>
                      </a:pPr>
                      <a:r>
                        <a:rPr lang="cs-CZ" sz="2000" dirty="0" smtClean="0">
                          <a:effectLst/>
                        </a:rPr>
                        <a:t>Vzdělávací oblast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Jazykové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vzdělávání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2775" algn="l"/>
                        </a:tabLs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Český</a:t>
                      </a:r>
                      <a:r>
                        <a:rPr lang="cs-CZ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jazyk a literatura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Tematický okruh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Čeští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spisovatelé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Název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Eva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Kantůrková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Číslo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VY_12_INOVACE_1.A_CJ_29(32)</a:t>
                      </a: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Autor	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Mgr.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Helena Popelková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Datum tvorby</a:t>
                      </a:r>
                      <a:endParaRPr lang="cs-CZ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4.12.2012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274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Zdroj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autora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199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5667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Anotace</a:t>
            </a:r>
          </a:p>
          <a:p>
            <a:pPr marL="0" indent="0">
              <a:buNone/>
            </a:pPr>
            <a:r>
              <a:rPr lang="cs-CZ" dirty="0"/>
              <a:t>Cílem je představit život a </a:t>
            </a:r>
            <a:r>
              <a:rPr lang="cs-CZ" dirty="0" smtClean="0"/>
              <a:t>dílo Evy Kantůrkové.  </a:t>
            </a:r>
            <a:r>
              <a:rPr lang="cs-CZ" dirty="0"/>
              <a:t>Doporučena učebnice Literární výchova pro </a:t>
            </a:r>
            <a:r>
              <a:rPr lang="cs-CZ" dirty="0" smtClean="0"/>
              <a:t>OU, připojení k internetu, součástí je pracovní list.</a:t>
            </a:r>
            <a:endParaRPr lang="cs-CZ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464900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/>
          <a:lstStyle/>
          <a:p>
            <a:r>
              <a:rPr lang="cs-CZ" dirty="0" smtClean="0"/>
              <a:t>Eva Kantůrková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2060848"/>
            <a:ext cx="4243379" cy="3705225"/>
          </a:xfrm>
        </p:spPr>
      </p:pic>
    </p:spTree>
    <p:extLst>
      <p:ext uri="{BB962C8B-B14F-4D97-AF65-F5344CB8AC3E}">
        <p14:creationId xmlns:p14="http://schemas.microsoft.com/office/powerpoint/2010/main" xmlns="" val="918678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Calibri" pitchFamily="34" charset="0"/>
              <a:buChar char="*"/>
            </a:pPr>
            <a:r>
              <a:rPr lang="cs-CZ" dirty="0" smtClean="0"/>
              <a:t>11. 5. 1930 v Praze</a:t>
            </a:r>
          </a:p>
          <a:p>
            <a:pPr>
              <a:buFont typeface="Calibri" pitchFamily="34" charset="0"/>
              <a:buChar char="*"/>
            </a:pPr>
            <a:endParaRPr lang="cs-CZ" dirty="0"/>
          </a:p>
          <a:p>
            <a:r>
              <a:rPr lang="cs-CZ" dirty="0" smtClean="0"/>
              <a:t>studium na Filozofické fakultě</a:t>
            </a:r>
          </a:p>
          <a:p>
            <a:r>
              <a:rPr lang="cs-CZ" dirty="0"/>
              <a:t>r</a:t>
            </a:r>
            <a:r>
              <a:rPr lang="cs-CZ" dirty="0" smtClean="0"/>
              <a:t>edaktorka v Mladé frontě, scénáristka</a:t>
            </a:r>
          </a:p>
          <a:p>
            <a:r>
              <a:rPr lang="cs-CZ" dirty="0" smtClean="0"/>
              <a:t>mluvčí Charty 77 </a:t>
            </a:r>
          </a:p>
          <a:p>
            <a:r>
              <a:rPr lang="cs-CZ" dirty="0" smtClean="0"/>
              <a:t>1981 obviněna z podvracení republiky – vězněna</a:t>
            </a:r>
          </a:p>
          <a:p>
            <a:r>
              <a:rPr lang="cs-CZ" dirty="0" smtClean="0"/>
              <a:t>1990 v čele Občanského fóra</a:t>
            </a:r>
          </a:p>
        </p:txBody>
      </p:sp>
    </p:spTree>
    <p:extLst>
      <p:ext uri="{BB962C8B-B14F-4D97-AF65-F5344CB8AC3E}">
        <p14:creationId xmlns:p14="http://schemas.microsoft.com/office/powerpoint/2010/main" xmlns="" val="3641981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Dílo: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Přítelkyně z domu smutku - zfilmováno</a:t>
            </a:r>
          </a:p>
          <a:p>
            <a:r>
              <a:rPr lang="cs-CZ" dirty="0" smtClean="0"/>
              <a:t>Černá hvězda</a:t>
            </a:r>
          </a:p>
          <a:p>
            <a:r>
              <a:rPr lang="cs-CZ" dirty="0" smtClean="0"/>
              <a:t>Dopisy z vězení</a:t>
            </a:r>
          </a:p>
          <a:p>
            <a:r>
              <a:rPr lang="cs-CZ" dirty="0" smtClean="0"/>
              <a:t>Sen o zlu</a:t>
            </a:r>
          </a:p>
          <a:p>
            <a:r>
              <a:rPr lang="cs-CZ" dirty="0" smtClean="0"/>
              <a:t>Krabička se šperky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919058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Citace: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PAROLKOVÁ, Eva; SPURNÁ, Marie. </a:t>
            </a:r>
            <a:r>
              <a:rPr lang="cs-CZ" sz="2000" i="1" dirty="0" smtClean="0"/>
              <a:t>Literární výchova pro OU</a:t>
            </a:r>
            <a:r>
              <a:rPr lang="cs-CZ" sz="2000" dirty="0" smtClean="0"/>
              <a:t>. Praha: Parta, 1997, ISBN 80-85989-36-0. </a:t>
            </a:r>
          </a:p>
          <a:p>
            <a:r>
              <a:rPr lang="cs-CZ" sz="2000" dirty="0" smtClean="0">
                <a:effectLst/>
              </a:rPr>
              <a:t>PODZEMNÍK. </a:t>
            </a:r>
            <a:r>
              <a:rPr lang="cs-CZ" sz="2000" i="1" dirty="0" smtClean="0">
                <a:effectLst/>
              </a:rPr>
              <a:t>wikipedia.cz</a:t>
            </a:r>
            <a:r>
              <a:rPr lang="cs-CZ" sz="2000" dirty="0" smtClean="0">
                <a:effectLst/>
              </a:rPr>
              <a:t> [online]. [cit. </a:t>
            </a:r>
            <a:r>
              <a:rPr lang="cs-CZ" sz="2000" dirty="0" smtClean="0"/>
              <a:t>4</a:t>
            </a:r>
            <a:r>
              <a:rPr lang="cs-CZ" sz="2000" dirty="0" smtClean="0">
                <a:effectLst/>
              </a:rPr>
              <a:t>.12.2012]. Dostupný na WWW</a:t>
            </a:r>
            <a:r>
              <a:rPr lang="cs-CZ" sz="2000" smtClean="0">
                <a:effectLst/>
              </a:rPr>
              <a:t>: </a:t>
            </a:r>
            <a:r>
              <a:rPr lang="cs-CZ" sz="2000" smtClean="0"/>
              <a:t>http://commons.wikimedia.org/wiki/File:Eva_Kant%C5%AFrkov%C3%A1_%2820._Podzimn%C3%AD_kni%C5%BEn%C3%AD_veletrh%29.JPG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xmlns="" val="4079793774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174</Words>
  <Application>Microsoft Office PowerPoint</Application>
  <PresentationFormat>Předvádění na obrazovce (4:3)</PresentationFormat>
  <Paragraphs>40</Paragraphs>
  <Slides>6</Slides>
  <Notes>1</Notes>
  <HiddenSlides>2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Snímek 1</vt:lpstr>
      <vt:lpstr>Snímek 2</vt:lpstr>
      <vt:lpstr>Eva Kantůrková</vt:lpstr>
      <vt:lpstr>Snímek 4</vt:lpstr>
      <vt:lpstr>Dílo:</vt:lpstr>
      <vt:lpstr>Citace: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Helena Popelková</dc:creator>
  <cp:lastModifiedBy>Dum</cp:lastModifiedBy>
  <cp:revision>6</cp:revision>
  <dcterms:created xsi:type="dcterms:W3CDTF">2013-03-30T18:55:27Z</dcterms:created>
  <dcterms:modified xsi:type="dcterms:W3CDTF">2014-03-09T13:40:39Z</dcterms:modified>
</cp:coreProperties>
</file>