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1" r:id="rId3"/>
    <p:sldId id="256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3CB5D-3251-441F-A715-F2407DA72539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61E1DC-EBD4-439E-B451-C6E3B3E0CA0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2559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cs-CZ" smtClean="0"/>
              <a:t>VY_32_INOVACE_1/20A-ICT/PE/ON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08262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980A-4F69-4D73-9714-DBBF5B7845EF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CD73-422B-4C78-B877-92C67586744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132531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980A-4F69-4D73-9714-DBBF5B7845EF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CD73-422B-4C78-B877-92C67586744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964452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980A-4F69-4D73-9714-DBBF5B7845EF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CD73-422B-4C78-B877-92C67586744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81280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980A-4F69-4D73-9714-DBBF5B7845EF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CD73-422B-4C78-B877-92C67586744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12828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980A-4F69-4D73-9714-DBBF5B7845EF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CD73-422B-4C78-B877-92C67586744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049384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980A-4F69-4D73-9714-DBBF5B7845EF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CD73-422B-4C78-B877-92C67586744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213004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980A-4F69-4D73-9714-DBBF5B7845EF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CD73-422B-4C78-B877-92C67586744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7503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980A-4F69-4D73-9714-DBBF5B7845EF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CD73-422B-4C78-B877-92C67586744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335403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980A-4F69-4D73-9714-DBBF5B7845EF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CD73-422B-4C78-B877-92C67586744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12612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980A-4F69-4D73-9714-DBBF5B7845EF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CD73-422B-4C78-B877-92C67586744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829562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980A-4F69-4D73-9714-DBBF5B7845EF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CD73-422B-4C78-B877-92C67586744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59354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A980A-4F69-4D73-9714-DBBF5B7845EF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8CD73-422B-4C78-B877-92C67586744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39909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860032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2382295"/>
              </p:ext>
            </p:extLst>
          </p:nvPr>
        </p:nvGraphicFramePr>
        <p:xfrm>
          <a:off x="467544" y="2060848"/>
          <a:ext cx="8280919" cy="460851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775" algn="l"/>
                        </a:tabLst>
                        <a:defRPr/>
                      </a:pPr>
                      <a:r>
                        <a:rPr lang="cs-CZ" sz="2000" dirty="0" smtClean="0">
                          <a:effectLst/>
                        </a:rPr>
                        <a:t>Vzdělávací oblast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Jazykové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vzdělávání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Český</a:t>
                      </a:r>
                      <a:r>
                        <a:rPr lang="cs-CZ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jazyk a literatura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Tematický 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Světoví spisovatelé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/>
                        <a:t>Michail Alexandrovič </a:t>
                      </a:r>
                      <a:r>
                        <a:rPr lang="cs-CZ" sz="2000" dirty="0" err="1" smtClean="0"/>
                        <a:t>Šolochov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VY_12_INOVACE_1.A_CJ_30(32)</a:t>
                      </a: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Mgr.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Helena Popelková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Datum tvorby</a:t>
                      </a:r>
                      <a:endParaRPr lang="cs-CZ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20.8.2012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Zdroj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autora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37199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Anotace</a:t>
            </a:r>
          </a:p>
          <a:p>
            <a:pPr marL="0" indent="0">
              <a:buNone/>
            </a:pPr>
            <a:r>
              <a:rPr lang="cs-CZ" dirty="0"/>
              <a:t>Cílem je představit život a </a:t>
            </a:r>
            <a:r>
              <a:rPr lang="cs-CZ" dirty="0" smtClean="0"/>
              <a:t>dílo Michaila </a:t>
            </a:r>
            <a:r>
              <a:rPr lang="cs-CZ" dirty="0" err="1" smtClean="0"/>
              <a:t>Šolochova</a:t>
            </a:r>
            <a:r>
              <a:rPr lang="cs-CZ" dirty="0" smtClean="0"/>
              <a:t>.  </a:t>
            </a:r>
            <a:r>
              <a:rPr lang="cs-CZ" dirty="0"/>
              <a:t>Doporučena </a:t>
            </a:r>
            <a:r>
              <a:rPr lang="cs-CZ" dirty="0" smtClean="0"/>
              <a:t>učebnice Český jazyk a literatura pro 1. ročník zvláštních odborných učilišť, připojení </a:t>
            </a:r>
            <a:r>
              <a:rPr lang="cs-CZ" dirty="0"/>
              <a:t>k internetu, součástí je pracovní list.</a:t>
            </a:r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166319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470025"/>
          </a:xfrm>
        </p:spPr>
        <p:txBody>
          <a:bodyPr>
            <a:noAutofit/>
          </a:bodyPr>
          <a:lstStyle/>
          <a:p>
            <a:r>
              <a:rPr lang="cs-CZ" sz="5400" dirty="0" smtClean="0"/>
              <a:t>Michail Alexandrovič </a:t>
            </a:r>
            <a:r>
              <a:rPr lang="cs-CZ" sz="5400" dirty="0" err="1" smtClean="0"/>
              <a:t>Šolochov</a:t>
            </a:r>
            <a:endParaRPr lang="cs-CZ" sz="5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2204864"/>
            <a:ext cx="3131820" cy="4244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4661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alibri" pitchFamily="34" charset="0"/>
              <a:buChar char="*"/>
            </a:pPr>
            <a:r>
              <a:rPr lang="cs-CZ" dirty="0" smtClean="0"/>
              <a:t>24. 5. 1905 </a:t>
            </a:r>
          </a:p>
          <a:p>
            <a:pPr>
              <a:buFont typeface="Calibri" pitchFamily="34" charset="0"/>
              <a:buChar char="†"/>
            </a:pPr>
            <a:r>
              <a:rPr lang="cs-CZ" dirty="0" smtClean="0"/>
              <a:t>21. 2. 1984</a:t>
            </a:r>
          </a:p>
          <a:p>
            <a:pPr>
              <a:buFont typeface="Calibri" pitchFamily="34" charset="0"/>
              <a:buChar char="†"/>
            </a:pPr>
            <a:endParaRPr lang="cs-CZ" dirty="0"/>
          </a:p>
          <a:p>
            <a:r>
              <a:rPr lang="cs-CZ" dirty="0"/>
              <a:t>s</a:t>
            </a:r>
            <a:r>
              <a:rPr lang="cs-CZ" dirty="0" smtClean="0"/>
              <a:t>ovětský spisovatel</a:t>
            </a:r>
          </a:p>
          <a:p>
            <a:r>
              <a:rPr lang="cs-CZ" dirty="0"/>
              <a:t>v</a:t>
            </a:r>
            <a:r>
              <a:rPr lang="cs-CZ" dirty="0" smtClean="0"/>
              <a:t>álečný dopisovatel, poslanec</a:t>
            </a:r>
          </a:p>
          <a:p>
            <a:r>
              <a:rPr lang="cs-CZ" dirty="0" smtClean="0"/>
              <a:t>Nobelova cena za celoživotní dílo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204467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Dílo: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Donské povídky</a:t>
            </a:r>
          </a:p>
          <a:p>
            <a:r>
              <a:rPr lang="cs-CZ" dirty="0" smtClean="0"/>
              <a:t>Azurová step</a:t>
            </a:r>
          </a:p>
          <a:p>
            <a:r>
              <a:rPr lang="cs-CZ" dirty="0" smtClean="0"/>
              <a:t>Tichý Don</a:t>
            </a:r>
          </a:p>
          <a:p>
            <a:r>
              <a:rPr lang="cs-CZ" dirty="0" smtClean="0"/>
              <a:t>Bojovali za vlast</a:t>
            </a:r>
          </a:p>
          <a:p>
            <a:r>
              <a:rPr lang="cs-CZ" dirty="0" smtClean="0"/>
              <a:t>Osud člověka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681185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Citace: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>
                <a:effectLst/>
              </a:rPr>
              <a:t>NEZNÁMÝ. </a:t>
            </a:r>
            <a:r>
              <a:rPr lang="cs-CZ" sz="1800" i="1" dirty="0" smtClean="0">
                <a:effectLst/>
              </a:rPr>
              <a:t>wikipedia.cz</a:t>
            </a:r>
            <a:r>
              <a:rPr lang="cs-CZ" sz="1800" dirty="0" smtClean="0">
                <a:effectLst/>
              </a:rPr>
              <a:t> [online]. [cit. 20.8.2012]. Dostupný na WWW</a:t>
            </a:r>
            <a:r>
              <a:rPr lang="cs-CZ" sz="1800" smtClean="0">
                <a:effectLst/>
              </a:rPr>
              <a:t>: </a:t>
            </a:r>
            <a:r>
              <a:rPr lang="cs-CZ" sz="1800" smtClean="0"/>
              <a:t>http://commons.wikimedia.org/wiki/File:Sholokhov-1938.jpg</a:t>
            </a:r>
            <a:endParaRPr lang="cs-CZ" sz="1800" dirty="0" smtClean="0">
              <a:effectLst/>
            </a:endParaRPr>
          </a:p>
          <a:p>
            <a:endParaRPr lang="cs-CZ" sz="1800" dirty="0" smtClean="0">
              <a:effectLst/>
            </a:endParaRPr>
          </a:p>
          <a:p>
            <a:r>
              <a:rPr lang="cs-CZ" sz="1800" dirty="0"/>
              <a:t>SEDLÁČEK, Bohumil; GRUŠOVÁ, Eva; PLESKOTOVÁ, Alena. </a:t>
            </a:r>
            <a:r>
              <a:rPr lang="cs-CZ" sz="1800" i="1" dirty="0"/>
              <a:t>Český jazyk a literatura pro 1. ročník zvláštních odborných učilišť</a:t>
            </a:r>
            <a:r>
              <a:rPr lang="cs-CZ" sz="1800" dirty="0"/>
              <a:t>. Praha: SPN, 1982, ISBN 14-206-85. </a:t>
            </a:r>
          </a:p>
        </p:txBody>
      </p:sp>
    </p:spTree>
    <p:extLst>
      <p:ext uri="{BB962C8B-B14F-4D97-AF65-F5344CB8AC3E}">
        <p14:creationId xmlns:p14="http://schemas.microsoft.com/office/powerpoint/2010/main" xmlns="" val="156952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173</Words>
  <Application>Microsoft Office PowerPoint</Application>
  <PresentationFormat>Předvádění na obrazovce (4:3)</PresentationFormat>
  <Paragraphs>41</Paragraphs>
  <Slides>6</Slides>
  <Notes>1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Snímek 1</vt:lpstr>
      <vt:lpstr>Snímek 2</vt:lpstr>
      <vt:lpstr>Michail Alexandrovič Šolochov</vt:lpstr>
      <vt:lpstr>Snímek 4</vt:lpstr>
      <vt:lpstr>Dílo:</vt:lpstr>
      <vt:lpstr>Citace: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Helena Popelková</dc:creator>
  <cp:lastModifiedBy>Dum</cp:lastModifiedBy>
  <cp:revision>6</cp:revision>
  <dcterms:created xsi:type="dcterms:W3CDTF">2013-03-31T18:16:59Z</dcterms:created>
  <dcterms:modified xsi:type="dcterms:W3CDTF">2014-03-09T13:51:52Z</dcterms:modified>
</cp:coreProperties>
</file>