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9C8D6C-B67E-4B60-A689-D118D28F412D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3D5E3-9C8C-4528-8F98-C5FE93D6DC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844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B83B0-ADB7-4898-89A7-5D1CC15DB20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91BB-3CCE-4521-B32B-BE262D5D39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855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B83B0-ADB7-4898-89A7-5D1CC15DB20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91BB-3CCE-4521-B32B-BE262D5D39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6036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B83B0-ADB7-4898-89A7-5D1CC15DB20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91BB-3CCE-4521-B32B-BE262D5D39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8179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B83B0-ADB7-4898-89A7-5D1CC15DB20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91BB-3CCE-4521-B32B-BE262D5D39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6418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B83B0-ADB7-4898-89A7-5D1CC15DB20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91BB-3CCE-4521-B32B-BE262D5D39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6064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B83B0-ADB7-4898-89A7-5D1CC15DB20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91BB-3CCE-4521-B32B-BE262D5D39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174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B83B0-ADB7-4898-89A7-5D1CC15DB20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91BB-3CCE-4521-B32B-BE262D5D39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40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B83B0-ADB7-4898-89A7-5D1CC15DB20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91BB-3CCE-4521-B32B-BE262D5D39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5715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B83B0-ADB7-4898-89A7-5D1CC15DB20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91BB-3CCE-4521-B32B-BE262D5D39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16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B83B0-ADB7-4898-89A7-5D1CC15DB20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91BB-3CCE-4521-B32B-BE262D5D39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1848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B83B0-ADB7-4898-89A7-5D1CC15DB20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E91BB-3CCE-4521-B32B-BE262D5D39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5623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B83B0-ADB7-4898-89A7-5D1CC15DB20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E91BB-3CCE-4521-B32B-BE262D5D39B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410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162622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Světoví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Arthur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cs-CZ" sz="2000" baseline="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Hailey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VY_12_INOVACE_1.A_CJ_31(32)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20.8.2012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114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Anotace</a:t>
            </a:r>
          </a:p>
          <a:p>
            <a:pPr marL="0" indent="0">
              <a:buNone/>
            </a:pPr>
            <a:r>
              <a:rPr lang="cs-CZ" dirty="0" smtClean="0"/>
              <a:t>Cílem je představit život a dílo Arthura </a:t>
            </a:r>
            <a:r>
              <a:rPr lang="cs-CZ" dirty="0" err="1" smtClean="0"/>
              <a:t>Haileyho</a:t>
            </a:r>
            <a:r>
              <a:rPr lang="cs-CZ" dirty="0" smtClean="0"/>
              <a:t>.  Doporučena učebnice Literární výchova pro OU.</a:t>
            </a:r>
          </a:p>
          <a:p>
            <a:pPr marL="0" indent="0">
              <a:buNone/>
            </a:pPr>
            <a:r>
              <a:rPr lang="cs-CZ" dirty="0" smtClean="0"/>
              <a:t>Obsahuje pracovní list.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2020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cs-CZ" sz="4400" dirty="0" smtClean="0">
                <a:latin typeface="+mn-lt"/>
                <a:ea typeface="Calibri"/>
                <a:cs typeface="Times New Roman"/>
              </a:rPr>
              <a:t>Arthur </a:t>
            </a:r>
            <a:r>
              <a:rPr lang="cs-CZ" sz="4400" dirty="0" err="1" smtClean="0">
                <a:latin typeface="+mn-lt"/>
                <a:ea typeface="Calibri"/>
                <a:cs typeface="Times New Roman"/>
              </a:rPr>
              <a:t>Hailey</a:t>
            </a:r>
            <a:r>
              <a:rPr lang="cs-CZ" sz="4400" dirty="0" smtClean="0">
                <a:latin typeface="+mn-lt"/>
                <a:ea typeface="Calibri"/>
                <a:cs typeface="Times New Roman"/>
              </a:rPr>
              <a:t/>
            </a:r>
            <a:br>
              <a:rPr lang="cs-CZ" sz="4400" dirty="0" smtClean="0">
                <a:latin typeface="+mn-lt"/>
                <a:ea typeface="Calibri"/>
                <a:cs typeface="Times New Roman"/>
              </a:rPr>
            </a:br>
            <a:endParaRPr lang="cs-CZ" sz="4400" dirty="0">
              <a:latin typeface="+mn-lt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988839"/>
            <a:ext cx="3162647" cy="421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51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5. 1. 1920 v Anglii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24. 11. 2004 na Bahamách</a:t>
            </a:r>
          </a:p>
          <a:p>
            <a:pPr>
              <a:buFont typeface="Calibri" pitchFamily="34" charset="0"/>
              <a:buChar char="†"/>
            </a:pPr>
            <a:endParaRPr lang="cs-CZ" dirty="0"/>
          </a:p>
          <a:p>
            <a:r>
              <a:rPr lang="cs-CZ" dirty="0"/>
              <a:t>s</a:t>
            </a:r>
            <a:r>
              <a:rPr lang="cs-CZ" dirty="0" smtClean="0"/>
              <a:t>tudium jen do 14 let – chudoba</a:t>
            </a:r>
          </a:p>
          <a:p>
            <a:r>
              <a:rPr lang="cs-CZ" dirty="0" smtClean="0"/>
              <a:t>za 2. sv. války v anglickém letectvu</a:t>
            </a:r>
          </a:p>
          <a:p>
            <a:r>
              <a:rPr lang="cs-CZ" dirty="0"/>
              <a:t>r</a:t>
            </a:r>
            <a:r>
              <a:rPr lang="cs-CZ" dirty="0" smtClean="0"/>
              <a:t>ůzná zaměstnání + psaní</a:t>
            </a:r>
          </a:p>
          <a:p>
            <a:r>
              <a:rPr lang="cs-CZ" dirty="0"/>
              <a:t>s</a:t>
            </a:r>
            <a:r>
              <a:rPr lang="cs-CZ" dirty="0" smtClean="0"/>
              <a:t>pisovatelem od roku 1956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13577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Letiště </a:t>
            </a:r>
          </a:p>
          <a:p>
            <a:r>
              <a:rPr lang="cs-CZ" dirty="0" smtClean="0"/>
              <a:t>Kola</a:t>
            </a:r>
          </a:p>
          <a:p>
            <a:r>
              <a:rPr lang="cs-CZ" dirty="0" smtClean="0"/>
              <a:t>Let do nebezpečí</a:t>
            </a:r>
          </a:p>
          <a:p>
            <a:r>
              <a:rPr lang="cs-CZ" dirty="0" smtClean="0"/>
              <a:t>Hotel </a:t>
            </a:r>
          </a:p>
          <a:p>
            <a:r>
              <a:rPr lang="cs-CZ" dirty="0" smtClean="0"/>
              <a:t>Účinný lék</a:t>
            </a:r>
          </a:p>
          <a:p>
            <a:r>
              <a:rPr lang="cs-CZ" dirty="0" smtClean="0"/>
              <a:t>Vysoké napětí</a:t>
            </a:r>
          </a:p>
          <a:p>
            <a:r>
              <a:rPr lang="cs-CZ" dirty="0" smtClean="0"/>
              <a:t>Večerní zprávy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47065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Téměř všechna díla zfilmována</a:t>
            </a:r>
          </a:p>
          <a:p>
            <a:r>
              <a:rPr lang="cs-CZ" dirty="0" smtClean="0"/>
              <a:t>Všechny příběhy jsou smyšlené</a:t>
            </a:r>
          </a:p>
          <a:p>
            <a:r>
              <a:rPr lang="cs-CZ" dirty="0" smtClean="0"/>
              <a:t>Psaní předcházelo roční prostudování tématu, půlroční zpracování poznámek, zhruba 18 měsíců psaní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18530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>
                <a:effectLst/>
              </a:rPr>
              <a:t>NEZNÁMÝ. </a:t>
            </a:r>
            <a:r>
              <a:rPr lang="cs-CZ" sz="1800" i="1" dirty="0" smtClean="0">
                <a:effectLst/>
              </a:rPr>
              <a:t>signalsofthemind.blogspot.cz/</a:t>
            </a:r>
            <a:r>
              <a:rPr lang="cs-CZ" sz="1800" dirty="0" smtClean="0">
                <a:effectLst/>
              </a:rPr>
              <a:t> [online]. [cit. </a:t>
            </a:r>
            <a:r>
              <a:rPr lang="cs-CZ" sz="1800" smtClean="0">
                <a:effectLst/>
              </a:rPr>
              <a:t>20.8.2012]. </a:t>
            </a:r>
            <a:r>
              <a:rPr lang="cs-CZ" sz="1800" dirty="0" smtClean="0">
                <a:effectLst/>
              </a:rPr>
              <a:t>Dostupný na WWW: http://signalsofthemind.blogspot.cz/2007/07/arthur-hailey-what-writer.html </a:t>
            </a:r>
          </a:p>
          <a:p>
            <a:r>
              <a:rPr lang="cs-CZ" sz="1800" dirty="0" smtClean="0"/>
              <a:t>PAROLKOVÁ, Eva; SPURNÁ, Marie. </a:t>
            </a:r>
            <a:r>
              <a:rPr lang="cs-CZ" sz="1800" i="1" dirty="0" smtClean="0"/>
              <a:t>Literární výchova pro OU</a:t>
            </a:r>
            <a:r>
              <a:rPr lang="cs-CZ" sz="1800" dirty="0" smtClean="0"/>
              <a:t>. Praha: Parta, 1997, ISBN 80-85989-36-0. </a:t>
            </a:r>
          </a:p>
          <a:p>
            <a:pPr marL="0" indent="0"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68270712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189</Words>
  <Application>Microsoft Office PowerPoint</Application>
  <PresentationFormat>Předvádění na obrazovce (4:3)</PresentationFormat>
  <Paragraphs>46</Paragraphs>
  <Slides>7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Prezentace aplikace PowerPoint</vt:lpstr>
      <vt:lpstr>Arthur Hailey </vt:lpstr>
      <vt:lpstr>Prezentace aplikace PowerPoint</vt:lpstr>
      <vt:lpstr>Dílo:</vt:lpstr>
      <vt:lpstr>Prezentace aplikace PowerPoint</vt:lpstr>
      <vt:lpstr>Citace: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Popelková</dc:creator>
  <cp:lastModifiedBy>Helena Popelková</cp:lastModifiedBy>
  <cp:revision>4</cp:revision>
  <dcterms:created xsi:type="dcterms:W3CDTF">2013-04-01T14:42:48Z</dcterms:created>
  <dcterms:modified xsi:type="dcterms:W3CDTF">2013-04-28T14:48:42Z</dcterms:modified>
</cp:coreProperties>
</file>