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62" r:id="rId3"/>
    <p:sldId id="256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60C75F-5B3F-407B-ABC8-E44F50310F2F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C1F5F7-3155-4E0A-8617-CCAA7A81402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89422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cs-CZ" smtClean="0"/>
              <a:t>VY_32_INOVACE_1/20A-ICT/PE/ON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082622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4D47-58B6-4451-AFB0-78D504C0F43D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30E53-EB61-4B6D-B6DE-2834A8264D9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251398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4D47-58B6-4451-AFB0-78D504C0F43D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30E53-EB61-4B6D-B6DE-2834A8264D9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720099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4D47-58B6-4451-AFB0-78D504C0F43D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30E53-EB61-4B6D-B6DE-2834A8264D9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758099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4D47-58B6-4451-AFB0-78D504C0F43D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30E53-EB61-4B6D-B6DE-2834A8264D9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970022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4D47-58B6-4451-AFB0-78D504C0F43D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30E53-EB61-4B6D-B6DE-2834A8264D9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587340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4D47-58B6-4451-AFB0-78D504C0F43D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30E53-EB61-4B6D-B6DE-2834A8264D9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5614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4D47-58B6-4451-AFB0-78D504C0F43D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30E53-EB61-4B6D-B6DE-2834A8264D9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119739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4D47-58B6-4451-AFB0-78D504C0F43D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30E53-EB61-4B6D-B6DE-2834A8264D9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339922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4D47-58B6-4451-AFB0-78D504C0F43D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30E53-EB61-4B6D-B6DE-2834A8264D9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022571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4D47-58B6-4451-AFB0-78D504C0F43D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30E53-EB61-4B6D-B6DE-2834A8264D9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632399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4D47-58B6-4451-AFB0-78D504C0F43D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30E53-EB61-4B6D-B6DE-2834A8264D9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89808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64D47-58B6-4451-AFB0-78D504C0F43D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30E53-EB61-4B6D-B6DE-2834A8264D9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216569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4860032" y="40466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32269792"/>
              </p:ext>
            </p:extLst>
          </p:nvPr>
        </p:nvGraphicFramePr>
        <p:xfrm>
          <a:off x="467544" y="2060848"/>
          <a:ext cx="8280919" cy="4608512"/>
        </p:xfrm>
        <a:graphic>
          <a:graphicData uri="http://schemas.openxmlformats.org/drawingml/2006/table">
            <a:tbl>
              <a:tblPr firstRow="1" firstCol="1">
                <a:tableStyleId>{2D5ABB26-0587-4C30-8999-92F81FD0307C}</a:tableStyleId>
              </a:tblPr>
              <a:tblGrid>
                <a:gridCol w="1900962"/>
                <a:gridCol w="6379957"/>
              </a:tblGrid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Číslo projektu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cs-CZ" sz="2000" dirty="0" smtClean="0">
                          <a:effectLst/>
                        </a:rPr>
                        <a:t>CZ.1.07</a:t>
                      </a:r>
                      <a:r>
                        <a:rPr lang="cs-CZ" sz="2000" dirty="0">
                          <a:effectLst/>
                        </a:rPr>
                        <a:t>/ 1.5.00/34.0673	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Název školy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SOU a ZŠ Planá, Kostelní 129, Planá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775" algn="l"/>
                        </a:tabLst>
                        <a:defRPr/>
                      </a:pPr>
                      <a:r>
                        <a:rPr lang="cs-CZ" sz="2000" dirty="0" smtClean="0">
                          <a:effectLst/>
                        </a:rPr>
                        <a:t>Vzdělávací oblast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Jazykové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vzdělávání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2775" algn="l"/>
                        </a:tabLs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Český</a:t>
                      </a:r>
                      <a:r>
                        <a:rPr lang="cs-CZ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jazyk a literatura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Tematický okruh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Světoví spisovatelé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Název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Jack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London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Číslo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smtClean="0">
                          <a:effectLst/>
                        </a:rPr>
                        <a:t>VY_12_INOVACE_1.A_CJ_32(32</a:t>
                      </a:r>
                      <a:r>
                        <a:rPr lang="cs-CZ" sz="2000" dirty="0" smtClean="0">
                          <a:effectLst/>
                        </a:rPr>
                        <a:t>)</a:t>
                      </a: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Autor	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Mgr.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Helena Popelková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Datum tvorby</a:t>
                      </a:r>
                      <a:endParaRPr lang="cs-CZ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20.8.2012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274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Zdroj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autora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199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92644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Anotace</a:t>
            </a:r>
          </a:p>
          <a:p>
            <a:pPr marL="0" indent="0">
              <a:buNone/>
            </a:pPr>
            <a:r>
              <a:rPr lang="cs-CZ" dirty="0" smtClean="0"/>
              <a:t>Cílem je představit život a dílo Jacka Londona.  </a:t>
            </a:r>
            <a:r>
              <a:rPr lang="cs-CZ" dirty="0"/>
              <a:t>D</a:t>
            </a:r>
            <a:r>
              <a:rPr lang="cs-CZ" dirty="0" smtClean="0"/>
              <a:t>oporučena učebnice Literární výchova pro OU.</a:t>
            </a:r>
          </a:p>
          <a:p>
            <a:pPr marL="0" indent="0">
              <a:buNone/>
            </a:pPr>
            <a:r>
              <a:rPr lang="cs-CZ" dirty="0" smtClean="0"/>
              <a:t>Obsahuje pracovní list</a:t>
            </a:r>
            <a:r>
              <a:rPr lang="cs-CZ" smtClean="0"/>
              <a:t>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730420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1470025"/>
          </a:xfrm>
        </p:spPr>
        <p:txBody>
          <a:bodyPr>
            <a:normAutofit/>
          </a:bodyPr>
          <a:lstStyle/>
          <a:p>
            <a:r>
              <a:rPr lang="cs-CZ" sz="5400" dirty="0" smtClean="0"/>
              <a:t>Jack London</a:t>
            </a:r>
            <a:endParaRPr lang="cs-CZ" sz="5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2060848"/>
            <a:ext cx="3141885" cy="4079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38839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Calibri" pitchFamily="34" charset="0"/>
              <a:buChar char="*"/>
            </a:pPr>
            <a:r>
              <a:rPr lang="cs-CZ" dirty="0" smtClean="0"/>
              <a:t>12. 1. 1876 </a:t>
            </a:r>
          </a:p>
          <a:p>
            <a:pPr>
              <a:buFont typeface="Calibri" pitchFamily="34" charset="0"/>
              <a:buChar char="†"/>
            </a:pPr>
            <a:r>
              <a:rPr lang="cs-CZ" dirty="0" smtClean="0"/>
              <a:t>22. 11. 1916</a:t>
            </a:r>
          </a:p>
          <a:p>
            <a:pPr>
              <a:buFont typeface="Calibri" pitchFamily="34" charset="0"/>
              <a:buChar char="†"/>
            </a:pPr>
            <a:endParaRPr lang="cs-CZ" dirty="0"/>
          </a:p>
          <a:p>
            <a:r>
              <a:rPr lang="cs-CZ" dirty="0"/>
              <a:t>a</a:t>
            </a:r>
            <a:r>
              <a:rPr lang="cs-CZ" dirty="0" smtClean="0"/>
              <a:t>merický spisovatel dobrodružné literatury</a:t>
            </a:r>
          </a:p>
          <a:p>
            <a:r>
              <a:rPr lang="cs-CZ" dirty="0"/>
              <a:t>v</a:t>
            </a:r>
            <a:r>
              <a:rPr lang="cs-CZ" dirty="0" smtClean="0"/>
              <a:t>zdělání – samouk, nedokončil studium               na univerzitě</a:t>
            </a:r>
          </a:p>
          <a:p>
            <a:r>
              <a:rPr lang="cs-CZ" dirty="0"/>
              <a:t>s</a:t>
            </a:r>
            <a:r>
              <a:rPr lang="cs-CZ" dirty="0" smtClean="0"/>
              <a:t>třídal zaměstnání – dělník, námořník, zlatokop</a:t>
            </a:r>
          </a:p>
          <a:p>
            <a:r>
              <a:rPr lang="cs-CZ" dirty="0"/>
              <a:t>s</a:t>
            </a:r>
            <a:r>
              <a:rPr lang="cs-CZ" dirty="0" smtClean="0"/>
              <a:t>lavný, bohatý – alkohol – nemoc jater a ledvin – požár ranče + bída - předávkování morfinem</a:t>
            </a:r>
          </a:p>
        </p:txBody>
      </p:sp>
    </p:spTree>
    <p:extLst>
      <p:ext uri="{BB962C8B-B14F-4D97-AF65-F5344CB8AC3E}">
        <p14:creationId xmlns:p14="http://schemas.microsoft.com/office/powerpoint/2010/main" xmlns="" val="4169754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Dílo: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Volání divočiny</a:t>
            </a:r>
          </a:p>
          <a:p>
            <a:r>
              <a:rPr lang="cs-CZ" dirty="0" smtClean="0"/>
              <a:t>Bílý tesák</a:t>
            </a:r>
          </a:p>
          <a:p>
            <a:r>
              <a:rPr lang="cs-CZ" dirty="0" smtClean="0"/>
              <a:t>Bílý den</a:t>
            </a:r>
          </a:p>
          <a:p>
            <a:r>
              <a:rPr lang="cs-CZ" dirty="0" smtClean="0"/>
              <a:t>Zlaté dno</a:t>
            </a:r>
          </a:p>
          <a:p>
            <a:r>
              <a:rPr lang="cs-CZ" dirty="0" smtClean="0"/>
              <a:t>Démon alkohol - životopisný</a:t>
            </a:r>
          </a:p>
          <a:p>
            <a:r>
              <a:rPr lang="cs-CZ" dirty="0" smtClean="0"/>
              <a:t>Mezi zlatokopy</a:t>
            </a:r>
          </a:p>
          <a:p>
            <a:r>
              <a:rPr lang="cs-CZ" dirty="0" smtClean="0"/>
              <a:t>Martin Eden [</a:t>
            </a:r>
            <a:r>
              <a:rPr lang="cs-CZ" dirty="0" err="1" smtClean="0"/>
              <a:t>ídn</a:t>
            </a:r>
            <a:r>
              <a:rPr lang="cs-CZ" dirty="0" smtClean="0"/>
              <a:t>] - životopisný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198316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Citace: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 smtClean="0">
                <a:effectLst/>
              </a:rPr>
              <a:t>JANNEMAN. </a:t>
            </a:r>
            <a:r>
              <a:rPr lang="cs-CZ" sz="1800" i="1" dirty="0" smtClean="0">
                <a:effectLst/>
              </a:rPr>
              <a:t>wikipedia.cz</a:t>
            </a:r>
            <a:r>
              <a:rPr lang="cs-CZ" sz="1800" dirty="0" smtClean="0">
                <a:effectLst/>
              </a:rPr>
              <a:t> [online]. [cit. </a:t>
            </a:r>
            <a:r>
              <a:rPr lang="cs-CZ" sz="1800" dirty="0" smtClean="0"/>
              <a:t>20</a:t>
            </a:r>
            <a:r>
              <a:rPr lang="cs-CZ" sz="1800" dirty="0" smtClean="0">
                <a:effectLst/>
              </a:rPr>
              <a:t>.8.2012]. Dostupný na WWW</a:t>
            </a:r>
            <a:r>
              <a:rPr lang="cs-CZ" sz="1800" smtClean="0">
                <a:effectLst/>
              </a:rPr>
              <a:t>: </a:t>
            </a:r>
            <a:r>
              <a:rPr lang="cs-CZ" sz="1800" smtClean="0"/>
              <a:t>http://commons.wikimedia.org/wiki/File:JackLondon.jpg</a:t>
            </a:r>
            <a:endParaRPr lang="cs-CZ" sz="1800" dirty="0" smtClean="0">
              <a:effectLst/>
            </a:endParaRPr>
          </a:p>
          <a:p>
            <a:r>
              <a:rPr lang="cs-CZ" sz="1800" dirty="0" smtClean="0">
                <a:effectLst/>
              </a:rPr>
              <a:t> </a:t>
            </a:r>
            <a:endParaRPr lang="cs-CZ" sz="1800" dirty="0" smtClean="0">
              <a:effectLst/>
            </a:endParaRPr>
          </a:p>
          <a:p>
            <a:r>
              <a:rPr lang="cs-CZ" sz="1800" dirty="0" smtClean="0"/>
              <a:t>PAROLKOVÁ, Eva; SPURNÁ, Marie. </a:t>
            </a:r>
            <a:r>
              <a:rPr lang="cs-CZ" sz="1800" i="1" dirty="0" smtClean="0"/>
              <a:t>Literární výchova pro OU</a:t>
            </a:r>
            <a:r>
              <a:rPr lang="cs-CZ" sz="1800" dirty="0" smtClean="0"/>
              <a:t>. Praha: Parta, 1997, ISBN 80-85989-36-0. </a:t>
            </a:r>
          </a:p>
          <a:p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xmlns="" val="64936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186</Words>
  <Application>Microsoft Office PowerPoint</Application>
  <PresentationFormat>Předvádění na obrazovce (4:3)</PresentationFormat>
  <Paragraphs>44</Paragraphs>
  <Slides>6</Slides>
  <Notes>1</Notes>
  <HiddenSlides>2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Snímek 1</vt:lpstr>
      <vt:lpstr>Snímek 2</vt:lpstr>
      <vt:lpstr>Jack London</vt:lpstr>
      <vt:lpstr>Snímek 4</vt:lpstr>
      <vt:lpstr>Dílo:</vt:lpstr>
      <vt:lpstr>Citace: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Helena Popelková</dc:creator>
  <cp:lastModifiedBy>Dum</cp:lastModifiedBy>
  <cp:revision>6</cp:revision>
  <dcterms:created xsi:type="dcterms:W3CDTF">2013-03-31T18:32:54Z</dcterms:created>
  <dcterms:modified xsi:type="dcterms:W3CDTF">2014-03-09T13:56:46Z</dcterms:modified>
</cp:coreProperties>
</file>