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61" r:id="rId3"/>
    <p:sldId id="256" r:id="rId4"/>
    <p:sldId id="258" r:id="rId5"/>
    <p:sldId id="259" r:id="rId6"/>
    <p:sldId id="262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3AEA94-D947-4DAB-8492-E7BA0C2A3E0B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2421E8-847E-4B7D-89D2-1406199AD7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93885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686C-B979-4A63-9885-18189E1523F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AE947-679E-43F0-80DC-FD2FB328C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194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686C-B979-4A63-9885-18189E1523F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AE947-679E-43F0-80DC-FD2FB328C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809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686C-B979-4A63-9885-18189E1523F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AE947-679E-43F0-80DC-FD2FB328C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9841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686C-B979-4A63-9885-18189E1523F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AE947-679E-43F0-80DC-FD2FB328C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099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686C-B979-4A63-9885-18189E1523F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AE947-679E-43F0-80DC-FD2FB328C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8892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686C-B979-4A63-9885-18189E1523F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AE947-679E-43F0-80DC-FD2FB328C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864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686C-B979-4A63-9885-18189E1523F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AE947-679E-43F0-80DC-FD2FB328C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4287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686C-B979-4A63-9885-18189E1523F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AE947-679E-43F0-80DC-FD2FB328C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520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686C-B979-4A63-9885-18189E1523F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AE947-679E-43F0-80DC-FD2FB328C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852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686C-B979-4A63-9885-18189E1523F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AE947-679E-43F0-80DC-FD2FB328C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0729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686C-B979-4A63-9885-18189E1523F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AE947-679E-43F0-80DC-FD2FB328C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399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6F686C-B979-4A63-9885-18189E1523F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FAE947-679E-43F0-80DC-FD2FB328C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883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notaur.cz/sfaf/catalog/rychle-sipy-3-cd-p-11959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8359545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Čeští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spisovatelé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Jaroslav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Foglar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VY_12_INOVACE_2.A_CJ_01(32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25.9.2012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785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</a:t>
            </a:r>
          </a:p>
          <a:p>
            <a:pPr marL="0" indent="0">
              <a:buNone/>
            </a:pPr>
            <a:r>
              <a:rPr lang="cs-CZ" dirty="0"/>
              <a:t>Cílem je představit život a </a:t>
            </a:r>
            <a:r>
              <a:rPr lang="cs-CZ" dirty="0" smtClean="0"/>
              <a:t>dílo Jaroslava Foglara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Doporučená kniha Boj o první místo. 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73225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>
            <a:normAutofit/>
          </a:bodyPr>
          <a:lstStyle/>
          <a:p>
            <a:r>
              <a:rPr lang="cs-CZ" sz="4800" dirty="0" smtClean="0"/>
              <a:t>Jaroslav Foglar</a:t>
            </a:r>
            <a:endParaRPr lang="cs-CZ" sz="4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988840"/>
            <a:ext cx="3672408" cy="3751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53216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alibri" pitchFamily="34" charset="0"/>
              <a:buChar char="*"/>
            </a:pPr>
            <a:r>
              <a:rPr lang="cs-CZ" dirty="0" smtClean="0"/>
              <a:t>6.7.1907 v Praze </a:t>
            </a:r>
          </a:p>
          <a:p>
            <a:pPr>
              <a:buFont typeface="Calibri" pitchFamily="34" charset="0"/>
              <a:buChar char="†"/>
            </a:pPr>
            <a:r>
              <a:rPr lang="cs-CZ" dirty="0" smtClean="0"/>
              <a:t>23.1.1999 v Praze</a:t>
            </a:r>
          </a:p>
          <a:p>
            <a:pPr>
              <a:buFont typeface="Calibri" pitchFamily="34" charset="0"/>
              <a:buChar char="†"/>
            </a:pPr>
            <a:endParaRPr lang="cs-CZ" dirty="0"/>
          </a:p>
          <a:p>
            <a:r>
              <a:rPr lang="cs-CZ" dirty="0"/>
              <a:t>ú</a:t>
            </a:r>
            <a:r>
              <a:rPr lang="cs-CZ" dirty="0" smtClean="0"/>
              <a:t>ředník, vychovatel v družině, redaktor dětských časopisů</a:t>
            </a:r>
          </a:p>
          <a:p>
            <a:r>
              <a:rPr lang="cs-CZ" dirty="0"/>
              <a:t>v</a:t>
            </a:r>
            <a:r>
              <a:rPr lang="cs-CZ" dirty="0" smtClean="0"/>
              <a:t>ztah k turistice, skautství – přezdívka Jestřáb</a:t>
            </a:r>
          </a:p>
          <a:p>
            <a:r>
              <a:rPr lang="cs-CZ" dirty="0"/>
              <a:t>o</a:t>
            </a:r>
            <a:r>
              <a:rPr lang="cs-CZ" dirty="0" smtClean="0"/>
              <a:t>pakovaně byla jeho díla zakazována</a:t>
            </a:r>
          </a:p>
        </p:txBody>
      </p:sp>
    </p:spTree>
    <p:extLst>
      <p:ext uri="{BB962C8B-B14F-4D97-AF65-F5344CB8AC3E}">
        <p14:creationId xmlns:p14="http://schemas.microsoft.com/office/powerpoint/2010/main" val="2106263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rdinové – čestní, pracovití, odpovědní k životu, láska k přírodě, obětaví a přátelští</a:t>
            </a:r>
          </a:p>
          <a:p>
            <a:r>
              <a:rPr lang="cs-CZ" dirty="0" smtClean="0"/>
              <a:t>Záhada hlavolamu</a:t>
            </a:r>
          </a:p>
          <a:p>
            <a:r>
              <a:rPr lang="cs-CZ" dirty="0" smtClean="0"/>
              <a:t>Stínadla se bouří</a:t>
            </a:r>
          </a:p>
          <a:p>
            <a:r>
              <a:rPr lang="cs-CZ" dirty="0" smtClean="0"/>
              <a:t>Boj o první místo</a:t>
            </a:r>
          </a:p>
          <a:p>
            <a:r>
              <a:rPr lang="cs-CZ" dirty="0" smtClean="0"/>
              <a:t>Rychlé šípy</a:t>
            </a:r>
          </a:p>
          <a:p>
            <a:r>
              <a:rPr lang="cs-CZ" dirty="0" smtClean="0"/>
              <a:t>Hoši od Bobří řeky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17811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988840"/>
            <a:ext cx="3384376" cy="3096433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988840"/>
            <a:ext cx="2268252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051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Přečti si ukázku z knihy Boj o první místo,      str. 48-49</a:t>
            </a:r>
          </a:p>
          <a:p>
            <a:endParaRPr lang="cs-CZ" dirty="0"/>
          </a:p>
          <a:p>
            <a:r>
              <a:rPr lang="cs-CZ" dirty="0" smtClean="0"/>
              <a:t>Kdo byli Věnceslav Lanc, Ruda, Petr </a:t>
            </a:r>
            <a:r>
              <a:rPr lang="cs-CZ" dirty="0" err="1" smtClean="0"/>
              <a:t>Solnar</a:t>
            </a:r>
            <a:r>
              <a:rPr lang="cs-CZ" dirty="0" smtClean="0"/>
              <a:t>?</a:t>
            </a:r>
          </a:p>
          <a:p>
            <a:r>
              <a:rPr lang="cs-CZ" dirty="0" smtClean="0"/>
              <a:t>Napiš, jak bys situaci řešil/a ty v roli každého z </a:t>
            </a:r>
            <a:r>
              <a:rPr lang="cs-CZ" smtClean="0"/>
              <a:t>těchto chlapců?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07852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NEZNÁMÝ. </a:t>
            </a:r>
            <a:r>
              <a:rPr lang="cs-CZ" sz="1800" i="1" dirty="0"/>
              <a:t>http://www.labyrint.net</a:t>
            </a:r>
            <a:r>
              <a:rPr lang="cs-CZ" sz="1800" dirty="0"/>
              <a:t> [online]. [cit. </a:t>
            </a:r>
            <a:r>
              <a:rPr lang="cs-CZ" sz="1800" dirty="0" smtClean="0"/>
              <a:t>25.9.2012]. </a:t>
            </a:r>
            <a:r>
              <a:rPr lang="cs-CZ" sz="1800" dirty="0"/>
              <a:t>Dostupný na WWW: http://www.labyrint.net/autor/579/jaroslav-foglar </a:t>
            </a:r>
            <a:endParaRPr lang="cs-CZ" sz="1800" dirty="0" smtClean="0"/>
          </a:p>
          <a:p>
            <a:r>
              <a:rPr lang="cs-CZ" sz="1800" dirty="0"/>
              <a:t>NEZNÁMÝ. </a:t>
            </a:r>
            <a:r>
              <a:rPr lang="cs-CZ" sz="1800" i="1" dirty="0"/>
              <a:t>www.minotaur.cz</a:t>
            </a:r>
            <a:r>
              <a:rPr lang="cs-CZ" sz="1800" dirty="0"/>
              <a:t> [online]. [cit. </a:t>
            </a:r>
            <a:r>
              <a:rPr lang="cs-CZ" sz="1800" dirty="0" smtClean="0"/>
              <a:t>25.9.2012].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www.minotaur.cz/sfaf/catalog/rychle-sipy-3-cd-p-11959.html</a:t>
            </a:r>
            <a:endParaRPr lang="cs-CZ" sz="1800" dirty="0" smtClean="0"/>
          </a:p>
          <a:p>
            <a:r>
              <a:rPr lang="cs-CZ" sz="1800" dirty="0"/>
              <a:t>LIŠČÁK, Roman. </a:t>
            </a:r>
            <a:r>
              <a:rPr lang="cs-CZ" sz="1800" i="1" dirty="0"/>
              <a:t>wap.stinadla.cz</a:t>
            </a:r>
            <a:r>
              <a:rPr lang="cs-CZ" sz="1800" dirty="0"/>
              <a:t> [online]. [cit. </a:t>
            </a:r>
            <a:r>
              <a:rPr lang="cs-CZ" sz="1800" dirty="0" smtClean="0"/>
              <a:t>25.9.2012]. </a:t>
            </a:r>
            <a:r>
              <a:rPr lang="cs-CZ" sz="1800" dirty="0"/>
              <a:t>Dostupný na WWW: http://</a:t>
            </a:r>
            <a:r>
              <a:rPr lang="cs-CZ" sz="1800" dirty="0" smtClean="0"/>
              <a:t>wap.stinadla.cz/search.php?rskolik=15&amp;rskolikata=17&amp;rstext=all-phpRS-all&amp;rsautor=nic&amp;rstema=4&amp;rskde=vse&amp;rsvelikost=sab&amp;rsrazeni=datum_90 </a:t>
            </a:r>
          </a:p>
          <a:p>
            <a:pPr marL="342900" lvl="1" indent="-342900">
              <a:buFont typeface="Arial" pitchFamily="34" charset="0"/>
              <a:buChar char="•"/>
            </a:pPr>
            <a:r>
              <a:rPr lang="pt-BR" sz="1600" dirty="0" smtClean="0"/>
              <a:t>FOGLAR</a:t>
            </a:r>
            <a:r>
              <a:rPr lang="pt-BR" sz="1600" dirty="0"/>
              <a:t>, Jaroslav. </a:t>
            </a:r>
            <a:r>
              <a:rPr lang="pt-BR" sz="1600" i="1" dirty="0"/>
              <a:t>Boj o první místo</a:t>
            </a:r>
            <a:r>
              <a:rPr lang="pt-BR" sz="1600" dirty="0"/>
              <a:t>. Praha: Atos, 1990, ISBN 80-900085-0-X. </a:t>
            </a:r>
            <a:endParaRPr lang="cs-CZ" sz="1600" dirty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78197298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247</Words>
  <Application>Microsoft Office PowerPoint</Application>
  <PresentationFormat>Předvádění na obrazovce (4:3)</PresentationFormat>
  <Paragraphs>48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Jaroslav Foglar</vt:lpstr>
      <vt:lpstr>Prezentace aplikace PowerPoint</vt:lpstr>
      <vt:lpstr>Dílo:</vt:lpstr>
      <vt:lpstr>Prezentace aplikace PowerPoint</vt:lpstr>
      <vt:lpstr>Úkol: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Helena Popelková</dc:creator>
  <cp:lastModifiedBy>Helena Popelková</cp:lastModifiedBy>
  <cp:revision>9</cp:revision>
  <dcterms:created xsi:type="dcterms:W3CDTF">2013-02-16T14:23:20Z</dcterms:created>
  <dcterms:modified xsi:type="dcterms:W3CDTF">2013-06-02T14:06:13Z</dcterms:modified>
</cp:coreProperties>
</file>