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9D998-7D0F-4968-A168-C5C40CCF12A8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A171E5-B37B-4F95-851B-DD9458F194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546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872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62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08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89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534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307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621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845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075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72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02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2230B-3CD9-4696-990C-3B6D3C7EC21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BB4536-CEFF-4682-86F3-97F23266E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86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8006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František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Nepil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VY_12_INOVACE_2.A_CJ_04(32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15.2.2013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102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Františka Nepila.  </a:t>
            </a:r>
            <a:r>
              <a:rPr lang="cs-CZ" dirty="0"/>
              <a:t>Doporučena </a:t>
            </a:r>
            <a:r>
              <a:rPr lang="cs-CZ" dirty="0" smtClean="0"/>
              <a:t>učebnice Čítanka pro život. Pro vypracování úkolu je nutný přístup k internetu.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25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</p:spPr>
        <p:txBody>
          <a:bodyPr/>
          <a:lstStyle/>
          <a:p>
            <a:r>
              <a:rPr lang="cs-CZ" dirty="0" smtClean="0"/>
              <a:t>František Nepil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626" y="2309812"/>
            <a:ext cx="3184748" cy="3742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25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10. 2. 1929 Hýskov 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8. 9. 1995 Praha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tudoval obchodní akademii </a:t>
            </a:r>
          </a:p>
          <a:p>
            <a:r>
              <a:rPr lang="cs-CZ" dirty="0"/>
              <a:t>t</a:t>
            </a:r>
            <a:r>
              <a:rPr lang="cs-CZ" dirty="0" smtClean="0"/>
              <a:t>extař, práce v novinách, časopisech – mini fejetony</a:t>
            </a:r>
          </a:p>
          <a:p>
            <a:r>
              <a:rPr lang="cs-CZ" dirty="0"/>
              <a:t>p</a:t>
            </a:r>
            <a:r>
              <a:rPr lang="cs-CZ" dirty="0" smtClean="0"/>
              <a:t>ráce v rozhlase – od roku 1969 redaktor vysílání pro děti a mládež</a:t>
            </a:r>
          </a:p>
          <a:p>
            <a:r>
              <a:rPr lang="cs-CZ" dirty="0"/>
              <a:t>p</a:t>
            </a:r>
            <a:r>
              <a:rPr lang="cs-CZ" dirty="0" smtClean="0"/>
              <a:t>řátelství s výtvarníky  </a:t>
            </a:r>
          </a:p>
        </p:txBody>
      </p:sp>
    </p:spTree>
    <p:extLst>
      <p:ext uri="{BB962C8B-B14F-4D97-AF65-F5344CB8AC3E}">
        <p14:creationId xmlns:p14="http://schemas.microsoft.com/office/powerpoint/2010/main" val="150298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Malý atlas mého srdce</a:t>
            </a:r>
          </a:p>
          <a:p>
            <a:r>
              <a:rPr lang="cs-CZ" dirty="0" smtClean="0"/>
              <a:t>Jak se dělá chalupa</a:t>
            </a:r>
          </a:p>
          <a:p>
            <a:r>
              <a:rPr lang="cs-CZ" dirty="0" smtClean="0"/>
              <a:t>Dobré a ještě lepší jitro</a:t>
            </a:r>
          </a:p>
          <a:p>
            <a:r>
              <a:rPr lang="cs-CZ" dirty="0" smtClean="0"/>
              <a:t>Noc a skála </a:t>
            </a:r>
          </a:p>
          <a:p>
            <a:r>
              <a:rPr lang="cs-CZ" dirty="0" smtClean="0"/>
              <a:t>Oldřiška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727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Díla pro děti: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Dobrý večer, děti</a:t>
            </a:r>
          </a:p>
          <a:p>
            <a:r>
              <a:rPr lang="cs-CZ" dirty="0" smtClean="0"/>
              <a:t>Texty ke scénkám se Spejblem a Hurvínkem</a:t>
            </a:r>
          </a:p>
          <a:p>
            <a:r>
              <a:rPr lang="cs-CZ" dirty="0" smtClean="0"/>
              <a:t>Makový mužíček</a:t>
            </a:r>
          </a:p>
          <a:p>
            <a:r>
              <a:rPr lang="cs-CZ" dirty="0" smtClean="0"/>
              <a:t>Já </a:t>
            </a:r>
            <a:r>
              <a:rPr lang="cs-CZ" dirty="0" err="1" smtClean="0"/>
              <a:t>Baryk</a:t>
            </a:r>
            <a:endParaRPr lang="cs-CZ" dirty="0" smtClean="0"/>
          </a:p>
          <a:p>
            <a:r>
              <a:rPr lang="cs-CZ" dirty="0" smtClean="0"/>
              <a:t>Zlatá zebra – o dopravní výchově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31221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Zjisti, co jsou fejetony.</a:t>
            </a:r>
          </a:p>
          <a:p>
            <a:r>
              <a:rPr lang="cs-CZ" dirty="0" smtClean="0"/>
              <a:t>Zjisti hlavní ilustrátory Nepilových knih.</a:t>
            </a:r>
          </a:p>
        </p:txBody>
      </p:sp>
    </p:spTree>
    <p:extLst>
      <p:ext uri="{BB962C8B-B14F-4D97-AF65-F5344CB8AC3E}">
        <p14:creationId xmlns:p14="http://schemas.microsoft.com/office/powerpoint/2010/main" val="255283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Fejeton:</a:t>
            </a:r>
          </a:p>
          <a:p>
            <a:pPr lvl="1"/>
            <a:r>
              <a:rPr lang="cs-CZ" dirty="0" smtClean="0">
                <a:effectLst/>
              </a:rPr>
              <a:t>Vtipně zpracovává zdánlivě nevýznamné, ale zajímavé téma a ukazuje všední věci v novém světle, přičemž je autor hodně subjektivní a vychází z vlastních zážitků.</a:t>
            </a:r>
          </a:p>
          <a:p>
            <a:r>
              <a:rPr lang="cs-CZ" dirty="0" smtClean="0"/>
              <a:t>Ilustrátoři:</a:t>
            </a:r>
          </a:p>
          <a:p>
            <a:pPr lvl="1"/>
            <a:r>
              <a:rPr lang="cs-CZ" dirty="0" smtClean="0"/>
              <a:t>Adolf Born</a:t>
            </a:r>
          </a:p>
          <a:p>
            <a:pPr lvl="1"/>
            <a:r>
              <a:rPr lang="cs-CZ" dirty="0" smtClean="0">
                <a:effectLst/>
              </a:rPr>
              <a:t>Jiří Winter </a:t>
            </a:r>
            <a:r>
              <a:rPr lang="cs-CZ" dirty="0" err="1" smtClean="0">
                <a:effectLst/>
              </a:rPr>
              <a:t>Neprakta</a:t>
            </a:r>
            <a:endParaRPr lang="cs-CZ" dirty="0" smtClean="0">
              <a:effectLst/>
            </a:endParaRPr>
          </a:p>
          <a:p>
            <a:pPr lvl="1"/>
            <a:r>
              <a:rPr lang="cs-CZ" dirty="0" smtClean="0"/>
              <a:t>Vladimír </a:t>
            </a:r>
            <a:r>
              <a:rPr lang="cs-CZ" dirty="0" err="1" smtClean="0"/>
              <a:t>Renčín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NEZNÁMÝ. </a:t>
            </a:r>
            <a:r>
              <a:rPr lang="cs-CZ" sz="2000" i="1" dirty="0" smtClean="0">
                <a:effectLst/>
              </a:rPr>
              <a:t>literarni-cajovna.wz.cz</a:t>
            </a:r>
            <a:r>
              <a:rPr lang="cs-CZ" sz="2000" dirty="0" smtClean="0">
                <a:effectLst/>
              </a:rPr>
              <a:t> [online]. [cit. 15.2.2013]. Dostupný na WWW: http://literarni-cajovna.wz.cz/literati_nepil.html </a:t>
            </a:r>
          </a:p>
          <a:p>
            <a:r>
              <a:rPr lang="cs-CZ" sz="2000" dirty="0" smtClean="0">
                <a:effectLst/>
              </a:rPr>
              <a:t>NEZNÁMÝ. </a:t>
            </a:r>
            <a:r>
              <a:rPr lang="cs-CZ" sz="2000" i="1" dirty="0" smtClean="0">
                <a:effectLst/>
              </a:rPr>
              <a:t>Fejeton</a:t>
            </a:r>
            <a:r>
              <a:rPr lang="cs-CZ" sz="2000" dirty="0" smtClean="0">
                <a:effectLst/>
              </a:rPr>
              <a:t> [online]. [cit. 15.2.2013]. Dostupný na WWW: http://</a:t>
            </a:r>
            <a:r>
              <a:rPr lang="cs-CZ" sz="2000" smtClean="0">
                <a:effectLst/>
              </a:rPr>
              <a:t>cs.wikipedia.org/wiki/Fejeton 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NEKVAPILOVÁ, Jarmila; GILLERNOVÁ, Ilona. </a:t>
            </a:r>
            <a:r>
              <a:rPr lang="cs-CZ" sz="2000" i="1" dirty="0" smtClean="0">
                <a:effectLst/>
              </a:rPr>
              <a:t>Čítanka pro život</a:t>
            </a:r>
            <a:r>
              <a:rPr lang="cs-CZ" sz="2000" dirty="0" smtClean="0">
                <a:effectLst/>
              </a:rPr>
              <a:t>. Praha: Fortuna, 1994, ISBN 80-7168-163-6.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258082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274</Words>
  <Application>Microsoft Office PowerPoint</Application>
  <PresentationFormat>Předvádění na obrazovce (4:3)</PresentationFormat>
  <Paragraphs>57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František Nepil</vt:lpstr>
      <vt:lpstr>Prezentace aplikace PowerPoint</vt:lpstr>
      <vt:lpstr>Dílo:</vt:lpstr>
      <vt:lpstr>Díla pro děti:</vt:lpstr>
      <vt:lpstr>Úkol:</vt:lpstr>
      <vt:lpstr>Odpovědi: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Nepil</dc:title>
  <dc:creator>Helena Popelková</dc:creator>
  <cp:lastModifiedBy>Helena Popelková</cp:lastModifiedBy>
  <cp:revision>4</cp:revision>
  <dcterms:created xsi:type="dcterms:W3CDTF">2013-06-02T13:24:10Z</dcterms:created>
  <dcterms:modified xsi:type="dcterms:W3CDTF">2013-06-02T14:21:11Z</dcterms:modified>
</cp:coreProperties>
</file>