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1" r:id="rId3"/>
    <p:sldId id="256" r:id="rId4"/>
    <p:sldId id="258" r:id="rId5"/>
    <p:sldId id="259" r:id="rId6"/>
    <p:sldId id="260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E60ED-C2FB-4FC0-B218-4819DDEC172A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10EEB2-9BFF-4444-987B-859AF46704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174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058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2442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6751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405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990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2464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3015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63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7010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433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7226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0FCD4-C369-4364-974F-84B37BF94D4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211A4-BC8E-4F5B-A8AA-87C52B6E8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8446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63828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František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Hrubín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VY_12_INOVACE_2.A_CJ_06(32)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8.8.2012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2137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Františka Hrubína.  </a:t>
            </a:r>
            <a:r>
              <a:rPr lang="cs-CZ" dirty="0"/>
              <a:t>Doporučena učebnice Literární výchova pro OU.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8042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František Hrubín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2060847"/>
            <a:ext cx="3009268" cy="3895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48115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17.9.1910 v Praze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1.3.1971 v Českých Budějovicích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pisovatel, básník, dramatik, překladatel</a:t>
            </a:r>
          </a:p>
          <a:p>
            <a:r>
              <a:rPr lang="cs-CZ" dirty="0"/>
              <a:t>o</a:t>
            </a:r>
            <a:r>
              <a:rPr lang="cs-CZ" dirty="0" smtClean="0"/>
              <a:t>pakovaně neúspěšně studoval</a:t>
            </a:r>
          </a:p>
          <a:p>
            <a:r>
              <a:rPr lang="cs-CZ" dirty="0" smtClean="0"/>
              <a:t>práce knihovníka, v redakci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4686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bírky s válečnou tématikou:</a:t>
            </a:r>
          </a:p>
          <a:p>
            <a:pPr lvl="1"/>
            <a:r>
              <a:rPr lang="cs-CZ" dirty="0" smtClean="0"/>
              <a:t>Chléb s ocelí</a:t>
            </a:r>
          </a:p>
          <a:p>
            <a:pPr lvl="1"/>
            <a:r>
              <a:rPr lang="cs-CZ" dirty="0" smtClean="0"/>
              <a:t>Hirošima</a:t>
            </a:r>
          </a:p>
          <a:p>
            <a:r>
              <a:rPr lang="cs-CZ" dirty="0" smtClean="0"/>
              <a:t>Zpíváno z dálky</a:t>
            </a:r>
          </a:p>
          <a:p>
            <a:r>
              <a:rPr lang="cs-CZ" dirty="0" smtClean="0"/>
              <a:t>Krásná po chudobě</a:t>
            </a:r>
          </a:p>
          <a:p>
            <a:r>
              <a:rPr lang="cs-CZ" dirty="0" smtClean="0"/>
              <a:t>Romance pro křídlovku</a:t>
            </a:r>
          </a:p>
          <a:p>
            <a:r>
              <a:rPr lang="cs-CZ" dirty="0"/>
              <a:t>p</a:t>
            </a:r>
            <a:r>
              <a:rPr lang="cs-CZ" dirty="0" smtClean="0"/>
              <a:t>řeklad:</a:t>
            </a:r>
          </a:p>
          <a:p>
            <a:pPr lvl="1"/>
            <a:r>
              <a:rPr lang="cs-CZ" dirty="0" smtClean="0"/>
              <a:t>Kráska a zvíře</a:t>
            </a:r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31118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 děti: </a:t>
            </a:r>
          </a:p>
          <a:p>
            <a:pPr lvl="1"/>
            <a:r>
              <a:rPr lang="cs-CZ" dirty="0" smtClean="0"/>
              <a:t>Říkejte si se mnou</a:t>
            </a:r>
          </a:p>
          <a:p>
            <a:pPr lvl="1"/>
            <a:r>
              <a:rPr lang="cs-CZ" dirty="0" smtClean="0"/>
              <a:t>Špalíček veršů a pohádek</a:t>
            </a:r>
          </a:p>
          <a:p>
            <a:pPr lvl="1"/>
            <a:r>
              <a:rPr lang="cs-CZ" dirty="0" smtClean="0"/>
              <a:t>Zvířátka a Petrovští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6147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844824"/>
            <a:ext cx="3810000" cy="31623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1844824"/>
            <a:ext cx="3160800" cy="31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671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– básnická sbírka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20453623"/>
              </p:ext>
            </p:extLst>
          </p:nvPr>
        </p:nvGraphicFramePr>
        <p:xfrm>
          <a:off x="899592" y="1844824"/>
          <a:ext cx="3600402" cy="362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5362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788024" y="1738603"/>
            <a:ext cx="3816424" cy="377862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zahradní drobné ovoce</a:t>
            </a:r>
          </a:p>
          <a:p>
            <a:r>
              <a:rPr lang="cs-CZ" dirty="0"/>
              <a:t>l</a:t>
            </a:r>
            <a:r>
              <a:rPr lang="cs-CZ" dirty="0" smtClean="0"/>
              <a:t>idově Miroslava</a:t>
            </a:r>
          </a:p>
          <a:p>
            <a:r>
              <a:rPr lang="cs-CZ" dirty="0"/>
              <a:t>s</a:t>
            </a:r>
            <a:r>
              <a:rPr lang="cs-CZ" dirty="0" smtClean="0"/>
              <a:t>outěž</a:t>
            </a:r>
          </a:p>
          <a:p>
            <a:r>
              <a:rPr lang="cs-CZ" dirty="0"/>
              <a:t>z</a:t>
            </a:r>
            <a:r>
              <a:rPr lang="cs-CZ" dirty="0" smtClean="0"/>
              <a:t>ápisník</a:t>
            </a:r>
          </a:p>
          <a:p>
            <a:r>
              <a:rPr lang="cs-CZ" dirty="0"/>
              <a:t>m</a:t>
            </a:r>
            <a:r>
              <a:rPr lang="cs-CZ" dirty="0" smtClean="0"/>
              <a:t>alý hlodavec</a:t>
            </a:r>
          </a:p>
          <a:p>
            <a:r>
              <a:rPr lang="cs-CZ" dirty="0" smtClean="0"/>
              <a:t>rybí vajíčka</a:t>
            </a:r>
          </a:p>
          <a:p>
            <a:r>
              <a:rPr lang="cs-CZ" dirty="0" smtClean="0"/>
              <a:t>namalovaná trasa</a:t>
            </a:r>
          </a:p>
          <a:p>
            <a:r>
              <a:rPr lang="cs-CZ" dirty="0"/>
              <a:t>r</a:t>
            </a:r>
            <a:r>
              <a:rPr lang="cs-CZ" dirty="0" smtClean="0"/>
              <a:t>ekreační obydlí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5028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tajenka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619015580"/>
              </p:ext>
            </p:extLst>
          </p:nvPr>
        </p:nvGraphicFramePr>
        <p:xfrm>
          <a:off x="2771799" y="1844824"/>
          <a:ext cx="3600402" cy="362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5362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5362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44975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ŠKRÁŠEK, Petr. </a:t>
            </a:r>
            <a:r>
              <a:rPr lang="cs-CZ" sz="1800" i="1" dirty="0"/>
              <a:t>www.xantypa.cz</a:t>
            </a:r>
            <a:r>
              <a:rPr lang="cs-CZ" sz="1800" dirty="0"/>
              <a:t> [online]. [cit. </a:t>
            </a:r>
            <a:r>
              <a:rPr lang="cs-CZ" sz="1800" dirty="0" smtClean="0"/>
              <a:t>8.8.2012]. </a:t>
            </a:r>
            <a:r>
              <a:rPr lang="cs-CZ" sz="1800" dirty="0"/>
              <a:t>Dostupný na WWW: http://www.xantypa.cz/osobnosti?tot0x339=119&amp;pgf0x339=50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casopiskacatko.blog.cz</a:t>
            </a:r>
            <a:r>
              <a:rPr lang="cs-CZ" sz="1800" dirty="0"/>
              <a:t> [online]. [cit. 8.8.2012</a:t>
            </a:r>
            <a:r>
              <a:rPr lang="cs-CZ" sz="1800" dirty="0" smtClean="0"/>
              <a:t>]. </a:t>
            </a:r>
            <a:r>
              <a:rPr lang="cs-CZ" sz="1800" dirty="0"/>
              <a:t>Dostupný na WWW: http://casopiskacatko.blog.cz/1003/frantisek-hrubin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 smtClean="0"/>
              <a:t>www.</a:t>
            </a:r>
            <a:r>
              <a:rPr lang="cs-CZ" sz="1800" i="1" dirty="0" err="1" smtClean="0"/>
              <a:t>alza.cz</a:t>
            </a:r>
            <a:r>
              <a:rPr lang="cs-CZ" sz="1800" dirty="0" smtClean="0"/>
              <a:t> </a:t>
            </a:r>
            <a:r>
              <a:rPr lang="cs-CZ" sz="1800" dirty="0"/>
              <a:t>[online]. [cit. 8.8.2012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alza.cz</a:t>
            </a:r>
            <a:r>
              <a:rPr lang="cs-CZ" sz="1800" dirty="0" smtClean="0"/>
              <a:t>/ze-</a:t>
            </a:r>
            <a:r>
              <a:rPr lang="cs-CZ" sz="1800" dirty="0" err="1" smtClean="0"/>
              <a:t>spalicku</a:t>
            </a:r>
            <a:r>
              <a:rPr lang="cs-CZ" sz="1800" dirty="0" smtClean="0"/>
              <a:t>-</a:t>
            </a:r>
            <a:r>
              <a:rPr lang="cs-CZ" sz="1800" dirty="0" err="1" smtClean="0"/>
              <a:t>versu</a:t>
            </a:r>
            <a:r>
              <a:rPr lang="cs-CZ" sz="1800" dirty="0" smtClean="0"/>
              <a:t>-a-</a:t>
            </a:r>
            <a:r>
              <a:rPr lang="cs-CZ" sz="1800" dirty="0" err="1" smtClean="0"/>
              <a:t>pohadek</a:t>
            </a:r>
            <a:r>
              <a:rPr lang="cs-CZ" sz="1800" dirty="0" smtClean="0"/>
              <a:t>-d467129.htm</a:t>
            </a:r>
            <a:endParaRPr lang="cs-CZ" sz="1800" dirty="0" smtClean="0"/>
          </a:p>
          <a:p>
            <a:r>
              <a:rPr lang="cs-CZ" sz="1800" dirty="0"/>
              <a:t>PAROLKOVÁ, Eva; SPURNÁ, Marie. </a:t>
            </a:r>
            <a:r>
              <a:rPr lang="cs-CZ" sz="1800" i="1" dirty="0"/>
              <a:t>Literární výchova pro OU</a:t>
            </a:r>
            <a:r>
              <a:rPr lang="cs-CZ" sz="1800" dirty="0"/>
              <a:t>. Praha: Parta, 1997, ISBN 80-85989-36-0.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7409443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269</Words>
  <Application>Microsoft Office PowerPoint</Application>
  <PresentationFormat>Předvádění na obrazovce (4:3)</PresentationFormat>
  <Paragraphs>96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František Hrubín</vt:lpstr>
      <vt:lpstr>Snímek 4</vt:lpstr>
      <vt:lpstr>Dílo:</vt:lpstr>
      <vt:lpstr>Snímek 6</vt:lpstr>
      <vt:lpstr>Snímek 7</vt:lpstr>
      <vt:lpstr>Tajenka – básnická sbírka</vt:lpstr>
      <vt:lpstr>Řešení – tajenka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Dum</cp:lastModifiedBy>
  <cp:revision>11</cp:revision>
  <dcterms:created xsi:type="dcterms:W3CDTF">2013-02-16T14:56:17Z</dcterms:created>
  <dcterms:modified xsi:type="dcterms:W3CDTF">2014-03-09T15:10:35Z</dcterms:modified>
</cp:coreProperties>
</file>