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1" r:id="rId3"/>
    <p:sldId id="256" r:id="rId4"/>
    <p:sldId id="258" r:id="rId5"/>
    <p:sldId id="259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FA1C96-B7D6-41C7-9A89-1CA339644459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C9AF84-4B27-41C5-88E7-1A489E6BF6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806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846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7253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13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211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16793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9698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9290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38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028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1926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046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4DD5F7-2EBF-4797-B353-B5077F68E691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8826D-5B2C-4481-9763-FA60131F64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119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8666533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Otčenášek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VY_12_INOVACE_2.A_CJ_07(32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6.8.2012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962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Jana </a:t>
            </a:r>
            <a:r>
              <a:rPr lang="cs-CZ" dirty="0" smtClean="0"/>
              <a:t>Otčenáška.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127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Jan Otčenášek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916832"/>
            <a:ext cx="2858045" cy="404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387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19.11.1924 v Praze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24.2.1979 v Praze 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ystudoval obchodní akademii </a:t>
            </a:r>
          </a:p>
          <a:p>
            <a:r>
              <a:rPr lang="cs-CZ" dirty="0"/>
              <a:t>z</a:t>
            </a:r>
            <a:r>
              <a:rPr lang="cs-CZ" dirty="0" smtClean="0"/>
              <a:t>a války nasazen na práci v Německu</a:t>
            </a:r>
          </a:p>
          <a:p>
            <a:r>
              <a:rPr lang="cs-CZ" dirty="0"/>
              <a:t>k</a:t>
            </a:r>
            <a:r>
              <a:rPr lang="cs-CZ" dirty="0" smtClean="0"/>
              <a:t>oncem války v ilegálním hnutí mládeže</a:t>
            </a:r>
          </a:p>
          <a:p>
            <a:r>
              <a:rPr lang="cs-CZ" dirty="0"/>
              <a:t>s</a:t>
            </a:r>
            <a:r>
              <a:rPr lang="cs-CZ" dirty="0" smtClean="0"/>
              <a:t>pisovatel, dramaturg</a:t>
            </a:r>
          </a:p>
        </p:txBody>
      </p:sp>
    </p:spTree>
    <p:extLst>
      <p:ext uri="{BB962C8B-B14F-4D97-AF65-F5344CB8AC3E}">
        <p14:creationId xmlns:p14="http://schemas.microsoft.com/office/powerpoint/2010/main" val="8089520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Romeo, Julie a tma</a:t>
            </a:r>
          </a:p>
          <a:p>
            <a:r>
              <a:rPr lang="cs-CZ" dirty="0" smtClean="0"/>
              <a:t>Když v ráji pršelo</a:t>
            </a:r>
          </a:p>
          <a:p>
            <a:r>
              <a:rPr lang="cs-CZ" dirty="0" smtClean="0"/>
              <a:t>Mladík z povolání</a:t>
            </a:r>
          </a:p>
          <a:p>
            <a:r>
              <a:rPr lang="cs-CZ" dirty="0" smtClean="0"/>
              <a:t>Milenci v roce jedna </a:t>
            </a:r>
          </a:p>
          <a:p>
            <a:r>
              <a:rPr lang="cs-CZ" dirty="0"/>
              <a:t>s</a:t>
            </a:r>
            <a:r>
              <a:rPr lang="cs-CZ" dirty="0" smtClean="0"/>
              <a:t>cénář:</a:t>
            </a:r>
          </a:p>
          <a:p>
            <a:pPr lvl="1"/>
            <a:r>
              <a:rPr lang="cs-CZ" dirty="0" smtClean="0"/>
              <a:t>Byl jednou jeden dům</a:t>
            </a:r>
          </a:p>
          <a:p>
            <a:pPr lvl="1"/>
            <a:r>
              <a:rPr lang="cs-CZ" dirty="0" smtClean="0"/>
              <a:t>Dnes v jednom domě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98869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204864"/>
            <a:ext cx="3312368" cy="331236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7" y="2204864"/>
            <a:ext cx="2144461" cy="331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229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Oprav správně názvy děl (</a:t>
            </a:r>
            <a:r>
              <a:rPr lang="cs-CZ" b="1" dirty="0"/>
              <a:t>použij každé slovo</a:t>
            </a:r>
            <a:r>
              <a:rPr lang="cs-CZ" b="1" dirty="0" smtClean="0"/>
              <a:t>):</a:t>
            </a:r>
            <a:endParaRPr lang="cs-CZ" dirty="0" smtClean="0"/>
          </a:p>
          <a:p>
            <a:r>
              <a:rPr lang="cs-CZ" dirty="0" smtClean="0"/>
              <a:t>Mladík v roce jedna</a:t>
            </a:r>
          </a:p>
          <a:p>
            <a:r>
              <a:rPr lang="cs-CZ" dirty="0" smtClean="0"/>
              <a:t>Milenci v jednom domě</a:t>
            </a:r>
          </a:p>
          <a:p>
            <a:r>
              <a:rPr lang="cs-CZ" dirty="0" smtClean="0"/>
              <a:t>Byl jednou jeden Romeo</a:t>
            </a:r>
          </a:p>
          <a:p>
            <a:r>
              <a:rPr lang="cs-CZ" dirty="0" smtClean="0"/>
              <a:t>V ráji pršelo</a:t>
            </a:r>
          </a:p>
          <a:p>
            <a:r>
              <a:rPr lang="cs-CZ" dirty="0" smtClean="0"/>
              <a:t>Dům a tma</a:t>
            </a:r>
          </a:p>
          <a:p>
            <a:r>
              <a:rPr lang="cs-CZ" dirty="0" smtClean="0"/>
              <a:t>Když dnes Julie</a:t>
            </a:r>
          </a:p>
          <a:p>
            <a:r>
              <a:rPr lang="cs-CZ" dirty="0" smtClean="0"/>
              <a:t>Z povolání</a:t>
            </a:r>
          </a:p>
        </p:txBody>
      </p:sp>
    </p:spTree>
    <p:extLst>
      <p:ext uri="{BB962C8B-B14F-4D97-AF65-F5344CB8AC3E}">
        <p14:creationId xmlns:p14="http://schemas.microsoft.com/office/powerpoint/2010/main" val="3988083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BURDÁTŠ, </a:t>
            </a:r>
            <a:r>
              <a:rPr lang="cs-CZ" sz="1800" dirty="0" err="1"/>
              <a:t>Milo</a:t>
            </a:r>
            <a:r>
              <a:rPr lang="cs-CZ" sz="1800" dirty="0"/>
              <a:t>. </a:t>
            </a:r>
            <a:r>
              <a:rPr lang="cs-CZ" sz="1800" i="1" dirty="0"/>
              <a:t>home.tiscali.cz</a:t>
            </a:r>
            <a:r>
              <a:rPr lang="cs-CZ" sz="1800" dirty="0"/>
              <a:t> [online]. [cit. </a:t>
            </a:r>
            <a:r>
              <a:rPr lang="cs-CZ" sz="1800" dirty="0" smtClean="0"/>
              <a:t>6.8.2012]. </a:t>
            </a:r>
            <a:r>
              <a:rPr lang="cs-CZ" sz="1800" dirty="0"/>
              <a:t>Dostupný na WWW: http://home.tiscali.cz/portrety/o-r/otcenasek_jan.htm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antikvariat.vivarista.sk</a:t>
            </a:r>
            <a:r>
              <a:rPr lang="cs-CZ" sz="1800" dirty="0"/>
              <a:t> [online]. [cit. 6.8.2012]. Dostupný na WWW: http://antikvariat.vivarista.sk/1682-otcenasek-jan-romeo-julie-a-tma.html </a:t>
            </a:r>
            <a:endParaRPr lang="cs-CZ" sz="1800" dirty="0" smtClean="0"/>
          </a:p>
          <a:p>
            <a:r>
              <a:rPr lang="cs-CZ" sz="1800" dirty="0"/>
              <a:t>NEZNÁMÝ. </a:t>
            </a:r>
            <a:r>
              <a:rPr lang="cs-CZ" sz="1800" i="1" dirty="0"/>
              <a:t>www.antiknet.cz</a:t>
            </a:r>
            <a:r>
              <a:rPr lang="cs-CZ" sz="1800" dirty="0"/>
              <a:t> [online]. [cit. 6.8.2012]. Dostupný na WWW: http://www.antiknet.cz/Otcenasek-Jan/Kdyz-v-raji-prselo/140980 </a:t>
            </a:r>
          </a:p>
        </p:txBody>
      </p:sp>
    </p:spTree>
    <p:extLst>
      <p:ext uri="{BB962C8B-B14F-4D97-AF65-F5344CB8AC3E}">
        <p14:creationId xmlns:p14="http://schemas.microsoft.com/office/powerpoint/2010/main" val="11655733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206</Words>
  <Application>Microsoft Office PowerPoint</Application>
  <PresentationFormat>Předvádění na obrazovce (4:3)</PresentationFormat>
  <Paragraphs>52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Jan Otčenášek</vt:lpstr>
      <vt:lpstr>Prezentace aplikace PowerPoint</vt:lpstr>
      <vt:lpstr>Dílo:</vt:lpstr>
      <vt:lpstr>Prezentace aplikace PowerPoint</vt:lpstr>
      <vt:lpstr>Úkol: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Helena Popelková</cp:lastModifiedBy>
  <cp:revision>9</cp:revision>
  <dcterms:created xsi:type="dcterms:W3CDTF">2013-02-16T14:50:12Z</dcterms:created>
  <dcterms:modified xsi:type="dcterms:W3CDTF">2013-06-02T14:36:27Z</dcterms:modified>
</cp:coreProperties>
</file>