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0" r:id="rId3"/>
    <p:sldId id="256" r:id="rId4"/>
    <p:sldId id="258" r:id="rId5"/>
    <p:sldId id="259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F6EBE-3422-4783-8117-983CE126D6E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ACF3C8-499B-47E5-B0F6-3D29D94F18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192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5689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846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329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8394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468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38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933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5876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777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93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1440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00BA5-4DA0-40B6-BEAF-7B8880BE2F6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A0F66D-7D8A-4A82-95CB-E88E552A99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3662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4876233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Jiří Žáček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VY_12_INOVACE_2.A_CJ_10(32)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24.8.2012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34404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Jiřího Žáčka.  Doporučené knihy </a:t>
            </a:r>
            <a:r>
              <a:rPr lang="cs-CZ" dirty="0"/>
              <a:t>Literární výchova pro </a:t>
            </a:r>
            <a:r>
              <a:rPr lang="cs-CZ" dirty="0" smtClean="0"/>
              <a:t>OU, </a:t>
            </a:r>
            <a:r>
              <a:rPr lang="cs-CZ" dirty="0"/>
              <a:t>Česká poezie XX. </a:t>
            </a:r>
            <a:r>
              <a:rPr lang="cs-CZ" dirty="0" smtClean="0"/>
              <a:t>století.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47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Jiří Žáček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2071685"/>
            <a:ext cx="4402039" cy="3301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2640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6.11.1945 v Chomutově</a:t>
            </a:r>
          </a:p>
          <a:p>
            <a:pPr>
              <a:buFont typeface="Calibri" pitchFamily="34" charset="0"/>
              <a:buChar char="*"/>
            </a:pP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pisovatel, překladatel, redaktor</a:t>
            </a:r>
          </a:p>
          <a:p>
            <a:r>
              <a:rPr lang="cs-CZ" dirty="0"/>
              <a:t>v</a:t>
            </a:r>
            <a:r>
              <a:rPr lang="cs-CZ" dirty="0" smtClean="0"/>
              <a:t>ystudoval stavební fakultu</a:t>
            </a:r>
          </a:p>
          <a:p>
            <a:r>
              <a:rPr lang="cs-CZ" dirty="0"/>
              <a:t>o</a:t>
            </a:r>
            <a:r>
              <a:rPr lang="cs-CZ" dirty="0" smtClean="0"/>
              <a:t>d roku 1973 spisovatelem</a:t>
            </a:r>
          </a:p>
          <a:p>
            <a:r>
              <a:rPr lang="cs-CZ" dirty="0" smtClean="0"/>
              <a:t>zasloužilý umělec 1987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48903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bírky:</a:t>
            </a:r>
          </a:p>
          <a:p>
            <a:pPr lvl="1"/>
            <a:r>
              <a:rPr lang="cs-CZ" dirty="0" smtClean="0"/>
              <a:t>Ráno moudřejší večera</a:t>
            </a:r>
          </a:p>
          <a:p>
            <a:pPr lvl="1"/>
            <a:r>
              <a:rPr lang="cs-CZ" dirty="0" smtClean="0"/>
              <a:t>Mezi řečí</a:t>
            </a:r>
          </a:p>
          <a:p>
            <a:pPr lvl="1"/>
            <a:r>
              <a:rPr lang="cs-CZ" dirty="0" smtClean="0"/>
              <a:t>Napjatá struna</a:t>
            </a:r>
          </a:p>
          <a:p>
            <a:pPr lvl="1"/>
            <a:r>
              <a:rPr lang="cs-CZ" dirty="0" smtClean="0"/>
              <a:t>Okurková sezóna</a:t>
            </a:r>
          </a:p>
          <a:p>
            <a:r>
              <a:rPr lang="cs-CZ" dirty="0"/>
              <a:t>p</a:t>
            </a:r>
            <a:r>
              <a:rPr lang="cs-CZ" dirty="0" smtClean="0"/>
              <a:t>ro děti:</a:t>
            </a:r>
          </a:p>
          <a:p>
            <a:pPr lvl="1"/>
            <a:r>
              <a:rPr lang="cs-CZ" dirty="0" smtClean="0"/>
              <a:t>Aprílová škola</a:t>
            </a:r>
          </a:p>
          <a:p>
            <a:pPr lvl="1"/>
            <a:r>
              <a:rPr lang="cs-CZ" dirty="0" smtClean="0"/>
              <a:t>Abeceda</a:t>
            </a:r>
          </a:p>
          <a:p>
            <a:pPr lvl="1"/>
            <a:r>
              <a:rPr lang="cs-CZ" dirty="0" smtClean="0"/>
              <a:t>Ahoj, moře</a:t>
            </a:r>
          </a:p>
          <a:p>
            <a:r>
              <a:rPr lang="cs-CZ" dirty="0"/>
              <a:t>u</a:t>
            </a:r>
            <a:r>
              <a:rPr lang="cs-CZ" dirty="0" smtClean="0"/>
              <a:t>kázky: http://www.jirizacek.cz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0540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916832"/>
            <a:ext cx="3096344" cy="388450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3103" y="1916832"/>
            <a:ext cx="3937620" cy="3937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76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Kniha Česká poezie 20. století, str. 571-575, báseň Křik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 význam těchto slov:</a:t>
            </a:r>
          </a:p>
          <a:p>
            <a:pPr marL="914400" lvl="1" indent="-514350"/>
            <a:r>
              <a:rPr lang="cs-CZ" dirty="0" smtClean="0"/>
              <a:t>Iluminace</a:t>
            </a:r>
            <a:r>
              <a:rPr lang="cs-CZ" smtClean="0"/>
              <a:t>, Ikarus</a:t>
            </a:r>
            <a:r>
              <a:rPr lang="cs-CZ" dirty="0" smtClean="0"/>
              <a:t>, tětiva, neuróza, křivule, bohatýr, atom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8527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smtClean="0"/>
              <a:t>NEZNÁMÝ. </a:t>
            </a:r>
            <a:r>
              <a:rPr lang="cs-CZ" sz="1800" dirty="0" err="1" smtClean="0"/>
              <a:t>sabinkavinterova.blog.cz</a:t>
            </a:r>
            <a:r>
              <a:rPr lang="cs-CZ" sz="1800" dirty="0" smtClean="0"/>
              <a:t> </a:t>
            </a:r>
            <a:r>
              <a:rPr lang="cs-CZ" sz="1800" dirty="0"/>
              <a:t>[online]. [cit. </a:t>
            </a:r>
            <a:r>
              <a:rPr lang="cs-CZ" sz="1800" dirty="0" smtClean="0"/>
              <a:t>24.8.2012]. </a:t>
            </a:r>
            <a:r>
              <a:rPr lang="cs-CZ" sz="1800" dirty="0"/>
              <a:t>Dostupný na WWW: </a:t>
            </a:r>
            <a:r>
              <a:rPr lang="cs-CZ" sz="1800" dirty="0" smtClean="0"/>
              <a:t>http://sabinkavinterova.blog.cz/1204/recitacni-soutez-moravska-trebova-po-2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www.bookfan.eu</a:t>
            </a:r>
            <a:r>
              <a:rPr lang="cs-CZ" sz="1800" dirty="0"/>
              <a:t> [online]. [cit. 24.8.2012]. Dostupný na WWW: http://</a:t>
            </a:r>
            <a:r>
              <a:rPr lang="cs-CZ" sz="1800" dirty="0" smtClean="0"/>
              <a:t>www.bookfan.eu/kniha/14032/Aprilova-skola </a:t>
            </a:r>
          </a:p>
          <a:p>
            <a:r>
              <a:rPr lang="cs-CZ" sz="1800" dirty="0"/>
              <a:t>NEZNÁMÝ. </a:t>
            </a:r>
            <a:r>
              <a:rPr lang="cs-CZ" sz="1800" i="1" dirty="0"/>
              <a:t>obchod.mirfa.cz</a:t>
            </a:r>
            <a:r>
              <a:rPr lang="cs-CZ" sz="1800" dirty="0"/>
              <a:t> [online]. [cit. 24.8.2012]. Dostupný na WWW: http://obchod.mirfa.cz/nove-knihy/549-mame-radi-zvirata-josef-lada-jiri-zacek.html </a:t>
            </a:r>
            <a:endParaRPr lang="cs-CZ" sz="1800" dirty="0" smtClean="0"/>
          </a:p>
          <a:p>
            <a:r>
              <a:rPr lang="cs-CZ" sz="1800" dirty="0"/>
              <a:t>PAROLKOVÁ, Eva; SPURNÁ, Marie. </a:t>
            </a:r>
            <a:r>
              <a:rPr lang="cs-CZ" sz="1800" i="1" dirty="0"/>
              <a:t>Literární výchova pro OU</a:t>
            </a:r>
            <a:r>
              <a:rPr lang="cs-CZ" sz="1800" dirty="0"/>
              <a:t>. Praha: Parta, 1997, ISBN 80-85989-36-0. </a:t>
            </a:r>
            <a:endParaRPr lang="cs-CZ" sz="1800" dirty="0" smtClean="0"/>
          </a:p>
          <a:p>
            <a:r>
              <a:rPr lang="cs-CZ" sz="1800" dirty="0"/>
              <a:t>BLAHYNKA, Milan. </a:t>
            </a:r>
            <a:r>
              <a:rPr lang="cs-CZ" sz="1800" i="1" dirty="0"/>
              <a:t>Česká poezie XX. století</a:t>
            </a:r>
            <a:r>
              <a:rPr lang="cs-CZ" sz="1800" dirty="0"/>
              <a:t>. Praha: Československý spisovatel, 1980, ISBN 22-074-80.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76718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250</Words>
  <Application>Microsoft Office PowerPoint</Application>
  <PresentationFormat>Předvádění na obrazovce (4:3)</PresentationFormat>
  <Paragraphs>53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Jiří Žáček</vt:lpstr>
      <vt:lpstr>Snímek 4</vt:lpstr>
      <vt:lpstr>Dílo:</vt:lpstr>
      <vt:lpstr>Snímek 6</vt:lpstr>
      <vt:lpstr>Úkol: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Dum</cp:lastModifiedBy>
  <cp:revision>9</cp:revision>
  <dcterms:created xsi:type="dcterms:W3CDTF">2013-02-16T15:18:51Z</dcterms:created>
  <dcterms:modified xsi:type="dcterms:W3CDTF">2014-03-09T15:51:35Z</dcterms:modified>
</cp:coreProperties>
</file>