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1" r:id="rId2"/>
    <p:sldId id="262" r:id="rId3"/>
    <p:sldId id="256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FF973-2D52-46EE-8EDD-D89B8493EDD9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76A0B-0E97-4525-9759-E459EC9B3BE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86081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036872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142669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080435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05061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597048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70437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917095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153603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6994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458830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33001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E39E2-2397-4540-A75B-8B183404CCFB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412C5-8451-40F8-ADD4-CEAA1225216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04299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9022958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Světoví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Erich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Maria </a:t>
                      </a:r>
                      <a:r>
                        <a:rPr lang="cs-CZ" sz="2000" baseline="0" dirty="0" err="1" smtClean="0">
                          <a:effectLst/>
                          <a:latin typeface="+mn-lt"/>
                          <a:ea typeface="+mn-ea"/>
                          <a:cs typeface="+mn-cs"/>
                        </a:rPr>
                        <a:t>Remarque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VY_12_INOVACE_2.A_CJ_11(32)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22.1.2013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9736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dílo </a:t>
            </a:r>
            <a:r>
              <a:rPr lang="cs-CZ" dirty="0" smtClean="0"/>
              <a:t>Ericha Maria </a:t>
            </a:r>
            <a:r>
              <a:rPr lang="cs-CZ" dirty="0" err="1" smtClean="0"/>
              <a:t>Remarqua</a:t>
            </a:r>
            <a:r>
              <a:rPr lang="cs-CZ" dirty="0" smtClean="0"/>
              <a:t>. Doporučena </a:t>
            </a:r>
            <a:r>
              <a:rPr lang="cs-CZ" dirty="0"/>
              <a:t>učebnice Literární výchova pro OU</a:t>
            </a:r>
            <a:r>
              <a:rPr lang="cs-CZ" dirty="0" smtClean="0"/>
              <a:t>. Obsahuje </a:t>
            </a:r>
            <a:r>
              <a:rPr lang="cs-CZ" smtClean="0"/>
              <a:t>pracovní list.</a:t>
            </a:r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577796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335650"/>
            <a:ext cx="7772400" cy="1470025"/>
          </a:xfrm>
        </p:spPr>
        <p:txBody>
          <a:bodyPr/>
          <a:lstStyle/>
          <a:p>
            <a:r>
              <a:rPr lang="cs-CZ" dirty="0" smtClean="0"/>
              <a:t>Erich Maria </a:t>
            </a:r>
            <a:r>
              <a:rPr lang="cs-CZ" dirty="0" err="1" smtClean="0"/>
              <a:t>Remarque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7587" y="1609530"/>
            <a:ext cx="2836912" cy="485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1675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22.6.1898 Německo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25.9.1970 Švýcarsko</a:t>
            </a:r>
          </a:p>
          <a:p>
            <a:pPr>
              <a:buFont typeface="Calibri" pitchFamily="34" charset="0"/>
              <a:buChar char="†"/>
            </a:pPr>
            <a:endParaRPr lang="cs-CZ" dirty="0"/>
          </a:p>
          <a:p>
            <a:r>
              <a:rPr lang="cs-CZ" dirty="0"/>
              <a:t>n</a:t>
            </a:r>
            <a:r>
              <a:rPr lang="cs-CZ" dirty="0" smtClean="0"/>
              <a:t>ěmecký spisovatel, dramatik</a:t>
            </a:r>
          </a:p>
          <a:p>
            <a:r>
              <a:rPr lang="cs-CZ" dirty="0"/>
              <a:t>o</a:t>
            </a:r>
            <a:r>
              <a:rPr lang="cs-CZ" dirty="0" smtClean="0"/>
              <a:t>d 18 let dobrovolník ve válce – vážně zraněn </a:t>
            </a:r>
          </a:p>
          <a:p>
            <a:r>
              <a:rPr lang="cs-CZ" dirty="0"/>
              <a:t>p</a:t>
            </a:r>
            <a:r>
              <a:rPr lang="cs-CZ" dirty="0" smtClean="0"/>
              <a:t>o válce různá povolání, redaktor, cestování</a:t>
            </a:r>
          </a:p>
          <a:p>
            <a:r>
              <a:rPr lang="cs-CZ" dirty="0" smtClean="0"/>
              <a:t>1931 emigrace – Švýcarsko, USA</a:t>
            </a:r>
          </a:p>
          <a:p>
            <a:r>
              <a:rPr lang="cs-CZ" dirty="0"/>
              <a:t>z</a:t>
            </a:r>
            <a:r>
              <a:rPr lang="cs-CZ" dirty="0" smtClean="0"/>
              <a:t>a 2. světové války jeho knihy v Německu likvidovány + zbaven občanství</a:t>
            </a:r>
          </a:p>
        </p:txBody>
      </p:sp>
    </p:spTree>
    <p:extLst>
      <p:ext uri="{BB962C8B-B14F-4D97-AF65-F5344CB8AC3E}">
        <p14:creationId xmlns:p14="http://schemas.microsoft.com/office/powerpoint/2010/main" xmlns="" val="1461107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 západní frontě klid</a:t>
            </a:r>
          </a:p>
          <a:p>
            <a:r>
              <a:rPr lang="cs-CZ" dirty="0" smtClean="0"/>
              <a:t>Cesta zpátky</a:t>
            </a:r>
          </a:p>
          <a:p>
            <a:r>
              <a:rPr lang="cs-CZ" dirty="0" smtClean="0"/>
              <a:t>Vítězný oblouk</a:t>
            </a:r>
          </a:p>
          <a:p>
            <a:r>
              <a:rPr lang="cs-CZ" dirty="0" smtClean="0"/>
              <a:t>Čas žít, čas umírat</a:t>
            </a:r>
          </a:p>
          <a:p>
            <a:r>
              <a:rPr lang="cs-CZ" dirty="0" smtClean="0"/>
              <a:t>Jiskra života</a:t>
            </a:r>
          </a:p>
          <a:p>
            <a:r>
              <a:rPr lang="cs-CZ" dirty="0" smtClean="0"/>
              <a:t>Tři kamarádi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875738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692696"/>
            <a:ext cx="3938736" cy="5740708"/>
          </a:xfrm>
        </p:spPr>
      </p:pic>
    </p:spTree>
    <p:extLst>
      <p:ext uri="{BB962C8B-B14F-4D97-AF65-F5344CB8AC3E}">
        <p14:creationId xmlns:p14="http://schemas.microsoft.com/office/powerpoint/2010/main" xmlns="" val="2268835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600" dirty="0" smtClean="0"/>
              <a:t>PAROLKOVÁ, Eva; SPURNÁ, Marie. </a:t>
            </a:r>
            <a:r>
              <a:rPr lang="cs-CZ" sz="1600" i="1" dirty="0" smtClean="0"/>
              <a:t>Literární výchova pro OU</a:t>
            </a:r>
            <a:r>
              <a:rPr lang="cs-CZ" sz="1600" dirty="0" smtClean="0"/>
              <a:t>. Praha: Parta, 1997, ISBN 80-85989-36-0. </a:t>
            </a:r>
          </a:p>
          <a:p>
            <a:r>
              <a:rPr lang="cs-CZ" sz="1600" dirty="0" smtClean="0">
                <a:effectLst/>
              </a:rPr>
              <a:t>NEZNÁMÝ. </a:t>
            </a:r>
            <a:r>
              <a:rPr lang="cs-CZ" sz="1600" i="1" dirty="0" smtClean="0">
                <a:effectLst/>
              </a:rPr>
              <a:t>wikipedia.cz</a:t>
            </a:r>
            <a:r>
              <a:rPr lang="cs-CZ" sz="1600" dirty="0" smtClean="0">
                <a:effectLst/>
              </a:rPr>
              <a:t> [online]. [cit. </a:t>
            </a:r>
            <a:r>
              <a:rPr lang="cs-CZ" sz="1600" dirty="0" smtClean="0"/>
              <a:t>22</a:t>
            </a:r>
            <a:r>
              <a:rPr lang="cs-CZ" sz="1600" dirty="0" smtClean="0">
                <a:effectLst/>
              </a:rPr>
              <a:t>.1.2013]. Dostupný na WWW: </a:t>
            </a:r>
            <a:r>
              <a:rPr lang="cs-CZ" sz="1600" dirty="0" smtClean="0"/>
              <a:t>http://commons.wikimedia.org/wiki/File:Bundesarchiv_Bild_183-R04034</a:t>
            </a:r>
            <a:r>
              <a:rPr lang="cs-CZ" sz="1600" smtClean="0"/>
              <a:t>,_</a:t>
            </a:r>
            <a:r>
              <a:rPr lang="cs-CZ" sz="1600" smtClean="0"/>
              <a:t>Erich_Maria_Remarque.jpg</a:t>
            </a:r>
            <a:endParaRPr lang="cs-CZ" sz="1600" dirty="0" smtClean="0">
              <a:effectLst/>
            </a:endParaRPr>
          </a:p>
          <a:p>
            <a:r>
              <a:rPr lang="cs-CZ" sz="1600" dirty="0" smtClean="0">
                <a:effectLst/>
              </a:rPr>
              <a:t>BARRU. </a:t>
            </a:r>
            <a:r>
              <a:rPr lang="cs-CZ" sz="1600" i="1" dirty="0" smtClean="0">
                <a:effectLst/>
              </a:rPr>
              <a:t>psikusy.blog.cz</a:t>
            </a:r>
            <a:r>
              <a:rPr lang="cs-CZ" sz="1600" dirty="0" smtClean="0">
                <a:effectLst/>
              </a:rPr>
              <a:t> [online]. [cit. </a:t>
            </a:r>
            <a:r>
              <a:rPr lang="cs-CZ" sz="1600" dirty="0"/>
              <a:t>22.1.2013]. </a:t>
            </a:r>
            <a:r>
              <a:rPr lang="cs-CZ" sz="1600" dirty="0" smtClean="0">
                <a:effectLst/>
              </a:rPr>
              <a:t>Dostupný na WWW: http://psikusy.blog.cz/0809/e-m-remarque-na-zapadni-fronte-klid 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xmlns="" val="246905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200</Words>
  <Application>Microsoft Office PowerPoint</Application>
  <PresentationFormat>Předvádění na obrazovce (4:3)</PresentationFormat>
  <Paragraphs>43</Paragraphs>
  <Slides>7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Snímek 1</vt:lpstr>
      <vt:lpstr>Snímek 2</vt:lpstr>
      <vt:lpstr>Erich Maria Remarque</vt:lpstr>
      <vt:lpstr>Snímek 4</vt:lpstr>
      <vt:lpstr>Dílo:</vt:lpstr>
      <vt:lpstr>Snímek 6</vt:lpstr>
      <vt:lpstr>Citace: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Erich Maria Remarque</dc:title>
  <dc:creator>Helena Popelková</dc:creator>
  <cp:lastModifiedBy>Dum</cp:lastModifiedBy>
  <cp:revision>7</cp:revision>
  <dcterms:created xsi:type="dcterms:W3CDTF">2013-04-14T14:59:15Z</dcterms:created>
  <dcterms:modified xsi:type="dcterms:W3CDTF">2014-03-09T15:47:29Z</dcterms:modified>
</cp:coreProperties>
</file>