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47103D-8729-42DC-8287-3467991BD98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D96A40-D400-4535-96C9-8420AAC932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683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2614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9636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5447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6942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3976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6584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3669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9277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535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33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7840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EA4F48-234B-47C3-ACDC-558298A44EA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B538E3-76C5-4080-A302-24338C846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9373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22856259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Světoví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Ernest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Hemingway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VY_12_INOVACE_2.A_CJ_12(32)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12.2.2013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75248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dílo </a:t>
            </a:r>
            <a:r>
              <a:rPr lang="cs-CZ" dirty="0" smtClean="0"/>
              <a:t>Ernesta </a:t>
            </a:r>
            <a:r>
              <a:rPr lang="cs-CZ" dirty="0" err="1" smtClean="0"/>
              <a:t>Hemingwaye</a:t>
            </a:r>
            <a:r>
              <a:rPr lang="cs-CZ" dirty="0" smtClean="0"/>
              <a:t>.  </a:t>
            </a:r>
            <a:r>
              <a:rPr lang="cs-CZ" dirty="0"/>
              <a:t>Doporučena učebnice Literární výchova pro OU.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6801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4840" y="742546"/>
            <a:ext cx="7772400" cy="1470025"/>
          </a:xfrm>
        </p:spPr>
        <p:txBody>
          <a:bodyPr/>
          <a:lstStyle/>
          <a:p>
            <a:r>
              <a:rPr lang="cs-CZ" dirty="0" smtClean="0"/>
              <a:t>Ernest </a:t>
            </a:r>
            <a:r>
              <a:rPr lang="cs-CZ" dirty="0" err="1" smtClean="0"/>
              <a:t>Hemingway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37639" y="2204864"/>
            <a:ext cx="4226803" cy="4219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02984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21. 7. 1899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2. 7. 1961 – sebevražda </a:t>
            </a:r>
          </a:p>
          <a:p>
            <a:pPr>
              <a:buFont typeface="Calibri" pitchFamily="34" charset="0"/>
              <a:buChar char="†"/>
            </a:pPr>
            <a:endParaRPr lang="cs-CZ" dirty="0"/>
          </a:p>
          <a:p>
            <a:r>
              <a:rPr lang="cs-CZ" dirty="0" smtClean="0"/>
              <a:t>americký spisovatel</a:t>
            </a:r>
          </a:p>
          <a:p>
            <a:r>
              <a:rPr lang="cs-CZ" dirty="0" smtClean="0"/>
              <a:t>1. sv. válka – dobrovolník v Itálii (Červený kříž)</a:t>
            </a:r>
          </a:p>
          <a:p>
            <a:r>
              <a:rPr lang="cs-CZ" dirty="0"/>
              <a:t>c</a:t>
            </a:r>
            <a:r>
              <a:rPr lang="cs-CZ" dirty="0" smtClean="0"/>
              <a:t>estoval, miloval lov, box, dostihy, býčí zápasy – náměty pro povídky </a:t>
            </a:r>
          </a:p>
          <a:p>
            <a:r>
              <a:rPr lang="cs-CZ" dirty="0"/>
              <a:t>n</a:t>
            </a:r>
            <a:r>
              <a:rPr lang="cs-CZ" dirty="0" smtClean="0"/>
              <a:t>ositel Nobelovy ceny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038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Sbohem armádo</a:t>
            </a:r>
          </a:p>
          <a:p>
            <a:r>
              <a:rPr lang="cs-CZ" dirty="0" smtClean="0"/>
              <a:t>Komu zvoní hrana</a:t>
            </a:r>
          </a:p>
          <a:p>
            <a:r>
              <a:rPr lang="cs-CZ" dirty="0" smtClean="0"/>
              <a:t>Zelené pahorky africké</a:t>
            </a:r>
          </a:p>
          <a:p>
            <a:r>
              <a:rPr lang="cs-CZ" dirty="0" smtClean="0"/>
              <a:t>Sněhy na Kilimandžáru</a:t>
            </a:r>
          </a:p>
          <a:p>
            <a:r>
              <a:rPr lang="cs-CZ" dirty="0" smtClean="0"/>
              <a:t>Stařec a moře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983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Učebnice </a:t>
            </a:r>
            <a:r>
              <a:rPr lang="cs-CZ" dirty="0"/>
              <a:t>L</a:t>
            </a:r>
            <a:r>
              <a:rPr lang="cs-CZ" dirty="0" smtClean="0"/>
              <a:t>iterární výchova pro OU, str. 71 – 72 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jmenovala ryba?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</a:t>
            </a:r>
            <a:r>
              <a:rPr lang="cs-CZ" dirty="0" err="1" smtClean="0"/>
              <a:t>bríza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se s rybou stalo?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jmenoval rybář?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jmenoval chlapec?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rybu měřili?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Vysvětli citát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1207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Marlin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 větru doprovázený zvláštními kupovitými oblaky.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Sežrali ji žraloci, zůstala jen kostra.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Santiago.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Manolin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Provazovou šňůrou.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Člověk může boj vyhrát i bez ceny.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561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effectLst/>
              </a:rPr>
              <a:t>KARSH, </a:t>
            </a:r>
            <a:r>
              <a:rPr lang="cs-CZ" sz="2000" dirty="0" err="1" smtClean="0">
                <a:effectLst/>
              </a:rPr>
              <a:t>Yousuf</a:t>
            </a:r>
            <a:r>
              <a:rPr lang="cs-CZ" sz="2000" dirty="0" smtClean="0">
                <a:effectLst/>
              </a:rPr>
              <a:t>. </a:t>
            </a:r>
            <a:r>
              <a:rPr lang="cs-CZ" sz="2000" i="1" dirty="0" smtClean="0">
                <a:effectLst/>
              </a:rPr>
              <a:t>wikipedia.cz</a:t>
            </a:r>
            <a:r>
              <a:rPr lang="cs-CZ" sz="2000" dirty="0" smtClean="0">
                <a:effectLst/>
              </a:rPr>
              <a:t> [online]. [cit. 12.2.2013]. Dostupný na WWW</a:t>
            </a:r>
            <a:r>
              <a:rPr lang="cs-CZ" sz="2000" smtClean="0">
                <a:effectLst/>
              </a:rPr>
              <a:t>: </a:t>
            </a:r>
            <a:r>
              <a:rPr lang="cs-CZ" sz="2000" smtClean="0"/>
              <a:t>http://commons.wikimedia.org/wiki/File:Ernest_Hemingway_1950.jpg</a:t>
            </a:r>
            <a:endParaRPr lang="cs-CZ" sz="2000" dirty="0" smtClean="0">
              <a:effectLst/>
            </a:endParaRPr>
          </a:p>
          <a:p>
            <a:r>
              <a:rPr lang="cs-CZ" sz="2000" dirty="0" smtClean="0"/>
              <a:t>PAROLKOVÁ, Eva; SPURNÁ, Marie. </a:t>
            </a:r>
            <a:r>
              <a:rPr lang="cs-CZ" sz="2000" i="1" dirty="0" smtClean="0"/>
              <a:t>Literární výchova pro OU</a:t>
            </a:r>
            <a:r>
              <a:rPr lang="cs-CZ" sz="2000" dirty="0" smtClean="0"/>
              <a:t>. Praha: Parta, 1997, ISBN 80-85989-36-0.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93668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251</Words>
  <Application>Microsoft Office PowerPoint</Application>
  <PresentationFormat>Předvádění na obrazovce (4:3)</PresentationFormat>
  <Paragraphs>58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Ernest Hemingway</vt:lpstr>
      <vt:lpstr>Snímek 4</vt:lpstr>
      <vt:lpstr>Dílo:</vt:lpstr>
      <vt:lpstr>Úkol:</vt:lpstr>
      <vt:lpstr>Odpovědi: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Ernest Hemingway</dc:title>
  <dc:creator>Helena Popelková</dc:creator>
  <cp:lastModifiedBy>Dum</cp:lastModifiedBy>
  <cp:revision>4</cp:revision>
  <dcterms:created xsi:type="dcterms:W3CDTF">2013-06-02T13:44:29Z</dcterms:created>
  <dcterms:modified xsi:type="dcterms:W3CDTF">2014-03-09T15:45:09Z</dcterms:modified>
</cp:coreProperties>
</file>