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EC79E6-2E12-461E-A6C3-D54C90BDD269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DA58BE-B713-43BF-BC9D-2287F48EAE3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3777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3905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6411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4300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4297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7238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2393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2588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8838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2518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9631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361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374D3-0302-4362-8110-DB8C03661FB3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60CBD-9D38-46A7-B832-8FE142A258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5963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54276119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Světoví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Mark </a:t>
                      </a:r>
                      <a:r>
                        <a:rPr lang="cs-CZ" sz="20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Twain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VY_12_INOVACE_2.A_CJ_13(32)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18.2.2013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8097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</a:t>
            </a:r>
            <a:r>
              <a:rPr lang="cs-CZ" dirty="0" smtClean="0"/>
              <a:t>dílo Marka </a:t>
            </a:r>
            <a:r>
              <a:rPr lang="cs-CZ" dirty="0" err="1" smtClean="0"/>
              <a:t>Twaina</a:t>
            </a:r>
            <a:r>
              <a:rPr lang="cs-CZ" dirty="0" smtClean="0"/>
              <a:t>. </a:t>
            </a:r>
            <a:r>
              <a:rPr lang="cs-CZ" smtClean="0"/>
              <a:t>Doporučen přístup na internet.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7046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/>
          <a:lstStyle/>
          <a:p>
            <a:r>
              <a:rPr lang="cs-CZ" dirty="0" smtClean="0"/>
              <a:t>Mark </a:t>
            </a:r>
            <a:r>
              <a:rPr lang="cs-CZ" dirty="0" err="1" smtClean="0"/>
              <a:t>Twain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61308" y="2060848"/>
            <a:ext cx="3221384" cy="4518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55091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30. 11. 1835 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21. 4. 1910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lastní jméno Samuel </a:t>
            </a:r>
            <a:r>
              <a:rPr lang="cs-CZ" dirty="0" err="1" smtClean="0"/>
              <a:t>Langhorne</a:t>
            </a:r>
            <a:r>
              <a:rPr lang="cs-CZ" dirty="0" smtClean="0"/>
              <a:t> </a:t>
            </a:r>
            <a:r>
              <a:rPr lang="cs-CZ" dirty="0" err="1" smtClean="0"/>
              <a:t>Clemens</a:t>
            </a:r>
            <a:endParaRPr lang="cs-CZ" dirty="0" smtClean="0"/>
          </a:p>
          <a:p>
            <a:r>
              <a:rPr lang="cs-CZ" dirty="0" smtClean="0"/>
              <a:t>americký spisovatel, humorista, tiskař, kormidelník, novinář – zábavné články</a:t>
            </a:r>
          </a:p>
          <a:p>
            <a:r>
              <a:rPr lang="cs-CZ" dirty="0" smtClean="0"/>
              <a:t>14 dní v Mariánských Lázních (1891) – „rakouská továrna na zdraví“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5080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Dobrodružství Toma </a:t>
            </a:r>
            <a:r>
              <a:rPr lang="cs-CZ" dirty="0" err="1" smtClean="0"/>
              <a:t>Sawyera</a:t>
            </a:r>
            <a:endParaRPr lang="cs-CZ" dirty="0" smtClean="0"/>
          </a:p>
          <a:p>
            <a:r>
              <a:rPr lang="cs-CZ" dirty="0" smtClean="0"/>
              <a:t>Dobrodružství </a:t>
            </a:r>
            <a:r>
              <a:rPr lang="cs-CZ" dirty="0" err="1" smtClean="0"/>
              <a:t>Huckleberryho</a:t>
            </a:r>
            <a:r>
              <a:rPr lang="cs-CZ" dirty="0" smtClean="0"/>
              <a:t> </a:t>
            </a:r>
            <a:r>
              <a:rPr lang="cs-CZ" dirty="0" err="1" smtClean="0"/>
              <a:t>Finna</a:t>
            </a:r>
            <a:r>
              <a:rPr lang="cs-CZ" dirty="0" smtClean="0"/>
              <a:t> </a:t>
            </a:r>
          </a:p>
          <a:p>
            <a:pPr lvl="1"/>
            <a:r>
              <a:rPr lang="cs-CZ" dirty="0"/>
              <a:t>t</a:t>
            </a:r>
            <a:r>
              <a:rPr lang="cs-CZ" dirty="0" smtClean="0"/>
              <a:t>ato dvě díla později vydána jako 1 kniha</a:t>
            </a:r>
            <a:endParaRPr lang="cs-CZ" dirty="0"/>
          </a:p>
          <a:p>
            <a:r>
              <a:rPr lang="cs-CZ" dirty="0" smtClean="0"/>
              <a:t>Jak jsem se protloukal – částečně autobiografické </a:t>
            </a:r>
          </a:p>
          <a:p>
            <a:r>
              <a:rPr lang="cs-CZ" dirty="0" smtClean="0"/>
              <a:t>Princ a chuďas </a:t>
            </a:r>
          </a:p>
          <a:p>
            <a:r>
              <a:rPr lang="cs-CZ" dirty="0" smtClean="0"/>
              <a:t>Život na Mississippi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8658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citát na wikipedii: </a:t>
            </a:r>
          </a:p>
          <a:p>
            <a:r>
              <a:rPr lang="cs-CZ" dirty="0" smtClean="0"/>
              <a:t>1909 – „Přišel jsem na svět s kometou. ……</a:t>
            </a:r>
          </a:p>
          <a:p>
            <a:r>
              <a:rPr lang="cs-CZ" dirty="0" smtClean="0"/>
              <a:t>Otázka: Jaké spojení je mezi kometou a </a:t>
            </a:r>
            <a:r>
              <a:rPr lang="cs-CZ" dirty="0" err="1" smtClean="0"/>
              <a:t>Twainem</a:t>
            </a:r>
            <a:r>
              <a:rPr lang="cs-CZ" dirty="0" smtClean="0"/>
              <a:t>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33323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effectLst/>
              </a:rPr>
              <a:t>A.F. BRADLEY. </a:t>
            </a:r>
            <a:r>
              <a:rPr lang="cs-CZ" sz="2400" i="1" dirty="0" smtClean="0">
                <a:effectLst/>
              </a:rPr>
              <a:t>wikipedia.cz</a:t>
            </a:r>
            <a:r>
              <a:rPr lang="cs-CZ" sz="2400" dirty="0" smtClean="0">
                <a:effectLst/>
              </a:rPr>
              <a:t> [online]. [cit. 18.2.2013]. Dostupný na WWW</a:t>
            </a:r>
            <a:r>
              <a:rPr lang="cs-CZ" sz="2400" smtClean="0">
                <a:effectLst/>
              </a:rPr>
              <a:t>: </a:t>
            </a:r>
            <a:r>
              <a:rPr lang="cs-CZ" sz="2400" smtClean="0"/>
              <a:t>http://commons.wikimedia.org/wiki/File:Mark_Twain_by_AF_Bradley.jpg</a:t>
            </a:r>
            <a:endParaRPr lang="cs-CZ" sz="2400" dirty="0" smtClean="0">
              <a:effectLst/>
            </a:endParaRPr>
          </a:p>
          <a:p>
            <a:pPr>
              <a:buNone/>
            </a:pPr>
            <a:r>
              <a:rPr lang="cs-CZ" sz="2400" dirty="0" smtClean="0">
                <a:effectLst/>
              </a:rPr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1266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189</Words>
  <Application>Microsoft Office PowerPoint</Application>
  <PresentationFormat>Předvádění na obrazovce (4:3)</PresentationFormat>
  <Paragraphs>44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Mark Twain</vt:lpstr>
      <vt:lpstr>Snímek 4</vt:lpstr>
      <vt:lpstr>Dílo:</vt:lpstr>
      <vt:lpstr>Úkol: 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 Twain</dc:title>
  <dc:creator>Helena Popelková</dc:creator>
  <cp:lastModifiedBy>Dum</cp:lastModifiedBy>
  <cp:revision>6</cp:revision>
  <dcterms:created xsi:type="dcterms:W3CDTF">2013-05-12T09:29:04Z</dcterms:created>
  <dcterms:modified xsi:type="dcterms:W3CDTF">2014-03-09T15:43:37Z</dcterms:modified>
</cp:coreProperties>
</file>