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2" r:id="rId2"/>
    <p:sldId id="263" r:id="rId3"/>
    <p:sldId id="256" r:id="rId4"/>
    <p:sldId id="257" r:id="rId5"/>
    <p:sldId id="258" r:id="rId6"/>
    <p:sldId id="260" r:id="rId7"/>
    <p:sldId id="261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2CBBE4-72DE-4D94-9A48-6FF448F7B010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D1DD25-C0F4-4858-AE2B-671D66F88A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20236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3B650-855E-498A-A8A4-91D29ADC4C3E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431EB-BE2D-440E-8C9E-6D24EE15C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99139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3B650-855E-498A-A8A4-91D29ADC4C3E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431EB-BE2D-440E-8C9E-6D24EE15C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32325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3B650-855E-498A-A8A4-91D29ADC4C3E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431EB-BE2D-440E-8C9E-6D24EE15C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21783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3B650-855E-498A-A8A4-91D29ADC4C3E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431EB-BE2D-440E-8C9E-6D24EE15C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07937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3B650-855E-498A-A8A4-91D29ADC4C3E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431EB-BE2D-440E-8C9E-6D24EE15C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16708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3B650-855E-498A-A8A4-91D29ADC4C3E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431EB-BE2D-440E-8C9E-6D24EE15C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47293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3B650-855E-498A-A8A4-91D29ADC4C3E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431EB-BE2D-440E-8C9E-6D24EE15C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71121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3B650-855E-498A-A8A4-91D29ADC4C3E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431EB-BE2D-440E-8C9E-6D24EE15C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0216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3B650-855E-498A-A8A4-91D29ADC4C3E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431EB-BE2D-440E-8C9E-6D24EE15C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86583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3B650-855E-498A-A8A4-91D29ADC4C3E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431EB-BE2D-440E-8C9E-6D24EE15C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2533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3B650-855E-498A-A8A4-91D29ADC4C3E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431EB-BE2D-440E-8C9E-6D24EE15C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333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13B650-855E-498A-A8A4-91D29ADC4C3E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D431EB-BE2D-440E-8C9E-6D24EE15C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913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1310332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Jazykové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 a literatura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Čeští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spisovatelé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Jaroslav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Seifert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VY_12_INOVACE_2.A_CJ_15(32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Helena Popelková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28.4.2013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Zdroj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autora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81635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Anotace</a:t>
            </a:r>
          </a:p>
          <a:p>
            <a:pPr marL="0" indent="0">
              <a:buNone/>
            </a:pPr>
            <a:r>
              <a:rPr lang="cs-CZ" dirty="0"/>
              <a:t>Cílem je představit život a dílo </a:t>
            </a:r>
            <a:r>
              <a:rPr lang="cs-CZ" dirty="0" smtClean="0"/>
              <a:t>Jaroslava Seiferta</a:t>
            </a:r>
            <a:r>
              <a:rPr lang="cs-CZ" dirty="0" smtClean="0"/>
              <a:t>.  </a:t>
            </a:r>
            <a:r>
              <a:rPr lang="cs-CZ" dirty="0"/>
              <a:t>Doporučena učebnice Literární výchova pro </a:t>
            </a:r>
            <a:r>
              <a:rPr lang="cs-CZ" dirty="0" smtClean="0"/>
              <a:t>OU, sbírka básní Maminka, přístup </a:t>
            </a:r>
            <a:r>
              <a:rPr lang="cs-CZ" smtClean="0"/>
              <a:t>k internetu.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927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836712"/>
            <a:ext cx="7772400" cy="1470025"/>
          </a:xfrm>
        </p:spPr>
        <p:txBody>
          <a:bodyPr/>
          <a:lstStyle/>
          <a:p>
            <a:r>
              <a:rPr lang="cs-CZ" dirty="0" smtClean="0"/>
              <a:t>Jaroslav Seifert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0320" y="2085625"/>
            <a:ext cx="3683361" cy="4581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599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Calibri" pitchFamily="34" charset="0"/>
              <a:buChar char="*"/>
            </a:pPr>
            <a:r>
              <a:rPr lang="cs-CZ" dirty="0" smtClean="0"/>
              <a:t>23. 9. 1921 Praha Žižkov</a:t>
            </a:r>
          </a:p>
          <a:p>
            <a:pPr>
              <a:buFont typeface="Calibri" pitchFamily="34" charset="0"/>
              <a:buChar char="†"/>
            </a:pPr>
            <a:r>
              <a:rPr lang="cs-CZ" dirty="0" smtClean="0"/>
              <a:t>10. 1. 1986 Praha</a:t>
            </a:r>
          </a:p>
          <a:p>
            <a:pPr>
              <a:buFont typeface="Calibri" pitchFamily="34" charset="0"/>
              <a:buChar char="†"/>
            </a:pPr>
            <a:endParaRPr lang="cs-CZ" dirty="0" smtClean="0"/>
          </a:p>
          <a:p>
            <a:r>
              <a:rPr lang="cs-CZ" dirty="0"/>
              <a:t>z</a:t>
            </a:r>
            <a:r>
              <a:rPr lang="cs-CZ" dirty="0" smtClean="0"/>
              <a:t> dělnické rodiny</a:t>
            </a:r>
          </a:p>
          <a:p>
            <a:r>
              <a:rPr lang="cs-CZ" dirty="0"/>
              <a:t>p</a:t>
            </a:r>
            <a:r>
              <a:rPr lang="cs-CZ" dirty="0" smtClean="0"/>
              <a:t>ráce v redakcích </a:t>
            </a:r>
          </a:p>
          <a:p>
            <a:r>
              <a:rPr lang="cs-CZ" dirty="0"/>
              <a:t>u</a:t>
            </a:r>
            <a:r>
              <a:rPr lang="cs-CZ" dirty="0" smtClean="0"/>
              <a:t>spořádal díla Nerudy, Vrchlického, Hálka</a:t>
            </a:r>
          </a:p>
          <a:p>
            <a:r>
              <a:rPr lang="cs-CZ" dirty="0" smtClean="0"/>
              <a:t>1966 – jmenován národním umělcem</a:t>
            </a:r>
          </a:p>
          <a:p>
            <a:r>
              <a:rPr lang="cs-CZ" dirty="0" smtClean="0"/>
              <a:t>1984 – Nobelova cena za literaturu</a:t>
            </a:r>
          </a:p>
          <a:p>
            <a:r>
              <a:rPr lang="cs-CZ" dirty="0"/>
              <a:t>p</a:t>
            </a:r>
            <a:r>
              <a:rPr lang="cs-CZ" dirty="0" smtClean="0"/>
              <a:t>řátelství s Ladislavem Chudíkem(Slovák, herec)  – naučil se česky díky básním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80441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Město v slzách </a:t>
            </a:r>
          </a:p>
          <a:p>
            <a:r>
              <a:rPr lang="cs-CZ" dirty="0" smtClean="0"/>
              <a:t>Jablko z klína</a:t>
            </a:r>
          </a:p>
          <a:p>
            <a:r>
              <a:rPr lang="cs-CZ" dirty="0" smtClean="0"/>
              <a:t>Jaro sbohem</a:t>
            </a:r>
          </a:p>
          <a:p>
            <a:r>
              <a:rPr lang="cs-CZ" dirty="0" smtClean="0"/>
              <a:t>Vějíř Boženy Němcové</a:t>
            </a:r>
          </a:p>
          <a:p>
            <a:r>
              <a:rPr lang="cs-CZ" dirty="0" smtClean="0"/>
              <a:t>Šel malíř chudě do světa</a:t>
            </a:r>
          </a:p>
          <a:p>
            <a:r>
              <a:rPr lang="cs-CZ" dirty="0" smtClean="0"/>
              <a:t>Maminka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48803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díla Maminka str. 45-46 báseň Motýli</a:t>
            </a:r>
          </a:p>
          <a:p>
            <a:pPr lvl="1"/>
            <a:r>
              <a:rPr lang="cs-CZ" dirty="0" smtClean="0"/>
              <a:t>Vyhledej názvy motýlů, kolik jich je celkem?</a:t>
            </a:r>
          </a:p>
          <a:p>
            <a:pPr lvl="1"/>
            <a:r>
              <a:rPr lang="cs-CZ" dirty="0" smtClean="0"/>
              <a:t>Přesvědč se na internetu o své správné volbě názvů a o každém z motýlů napiš nějakou zajímavost.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91699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Bělásek, žluťásek, babočka, paví oko, admirál, černopláštník</a:t>
            </a:r>
            <a:r>
              <a:rPr lang="cs-CZ" smtClean="0"/>
              <a:t>, okáč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8721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effectLst/>
              </a:rPr>
              <a:t>KUCHARČÍKOVÁ, Kristýna. </a:t>
            </a:r>
            <a:r>
              <a:rPr lang="cs-CZ" sz="2000" i="1" dirty="0" smtClean="0">
                <a:effectLst/>
              </a:rPr>
              <a:t>gymnus.cz</a:t>
            </a:r>
            <a:r>
              <a:rPr lang="cs-CZ" sz="2000" dirty="0" smtClean="0">
                <a:effectLst/>
              </a:rPr>
              <a:t> [online]. [cit. </a:t>
            </a:r>
            <a:r>
              <a:rPr lang="cs-CZ" sz="2000" dirty="0" smtClean="0">
                <a:effectLst/>
              </a:rPr>
              <a:t>28.4.2013</a:t>
            </a:r>
            <a:r>
              <a:rPr lang="cs-CZ" sz="2000" dirty="0" smtClean="0">
                <a:effectLst/>
              </a:rPr>
              <a:t>]. Dostupný na WWW: http://www.gymnus.cz/2013/01/12/jaroslav-seifert/ </a:t>
            </a:r>
          </a:p>
          <a:p>
            <a:r>
              <a:rPr lang="cs-CZ" sz="2000" dirty="0" smtClean="0"/>
              <a:t>PAROLKOVÁ, Eva; SPURNÁ, Marie. </a:t>
            </a:r>
            <a:r>
              <a:rPr lang="cs-CZ" sz="2000" i="1" dirty="0" smtClean="0"/>
              <a:t>Literární výchova pro OU</a:t>
            </a:r>
            <a:r>
              <a:rPr lang="cs-CZ" sz="2000" dirty="0" smtClean="0"/>
              <a:t>. Praha: Parta, 1997, ISBN 80-85989-36-0. </a:t>
            </a:r>
          </a:p>
          <a:p>
            <a:r>
              <a:rPr lang="cs-CZ" sz="2000" dirty="0" smtClean="0">
                <a:effectLst/>
              </a:rPr>
              <a:t>SEIFERT, Jaroslav. </a:t>
            </a:r>
            <a:r>
              <a:rPr lang="cs-CZ" sz="2000" i="1" dirty="0" smtClean="0">
                <a:effectLst/>
              </a:rPr>
              <a:t>Maminka</a:t>
            </a:r>
            <a:r>
              <a:rPr lang="cs-CZ" sz="2000" dirty="0" smtClean="0">
                <a:effectLst/>
              </a:rPr>
              <a:t>. Praha: Albatros, 2008, ISBN 978-80-0002178-2.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44230952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258</Words>
  <Application>Microsoft Office PowerPoint</Application>
  <PresentationFormat>Předvádění na obrazovce (4:3)</PresentationFormat>
  <Paragraphs>50</Paragraphs>
  <Slides>8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Jaroslav Seifert</vt:lpstr>
      <vt:lpstr>Prezentace aplikace PowerPoint</vt:lpstr>
      <vt:lpstr>Dílo:</vt:lpstr>
      <vt:lpstr>Úkol:</vt:lpstr>
      <vt:lpstr>Odpovědi: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Jaroslav Seifert</dc:title>
  <dc:creator>Helena Popelková</dc:creator>
  <cp:lastModifiedBy>Helena Popelková</cp:lastModifiedBy>
  <cp:revision>5</cp:revision>
  <dcterms:created xsi:type="dcterms:W3CDTF">2013-05-26T15:27:52Z</dcterms:created>
  <dcterms:modified xsi:type="dcterms:W3CDTF">2013-06-08T20:38:51Z</dcterms:modified>
</cp:coreProperties>
</file>