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9" r:id="rId6"/>
    <p:sldId id="260" r:id="rId7"/>
    <p:sldId id="25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A3E525-4F18-4AF0-97D8-65CE1FBC0670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34DE2F-9027-43CF-8145-735744FBC3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737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919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935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362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613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458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496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6582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809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428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146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9856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7EBBB-9BEF-4EBD-AF8C-5D04664BD02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98BB2-C139-4F2F-AA22-D4016030B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707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3265241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Konstantin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Biebl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VY_12_INOVACE_2.A_CJ_16(32)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29.4.2013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2084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Konstantina Biebla.  </a:t>
            </a:r>
            <a:r>
              <a:rPr lang="cs-CZ" dirty="0"/>
              <a:t>Doporučena učebnice Literární výchova pro </a:t>
            </a:r>
            <a:r>
              <a:rPr lang="cs-CZ" dirty="0" smtClean="0"/>
              <a:t>OU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823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/>
          <a:lstStyle/>
          <a:p>
            <a:r>
              <a:rPr lang="cs-CZ" dirty="0" smtClean="0"/>
              <a:t>Konstantin Biebl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2061575"/>
            <a:ext cx="304800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11889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26. 2. 1898 Slavětín u Loun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12. 11. 1951 Praha – sebevražda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 smtClean="0"/>
              <a:t>básník</a:t>
            </a:r>
          </a:p>
          <a:p>
            <a:r>
              <a:rPr lang="cs-CZ" dirty="0" smtClean="0"/>
              <a:t>v 18 letech ve válce – zajetí – útěk před popravou</a:t>
            </a:r>
          </a:p>
          <a:p>
            <a:r>
              <a:rPr lang="cs-CZ" dirty="0" smtClean="0"/>
              <a:t>studia na lékařské fakultě – zubař</a:t>
            </a:r>
          </a:p>
          <a:p>
            <a:r>
              <a:rPr lang="cs-CZ" dirty="0" smtClean="0"/>
              <a:t>cestování po světě – Jáva, Ceylon, Francie…..</a:t>
            </a:r>
          </a:p>
          <a:p>
            <a:r>
              <a:rPr lang="cs-CZ" dirty="0" smtClean="0"/>
              <a:t>1949 léčba střevních potíží v Karlových Varech </a:t>
            </a:r>
          </a:p>
        </p:txBody>
      </p:sp>
    </p:spTree>
    <p:extLst>
      <p:ext uri="{BB962C8B-B14F-4D97-AF65-F5344CB8AC3E}">
        <p14:creationId xmlns:p14="http://schemas.microsoft.com/office/powerpoint/2010/main" xmlns="" val="331210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50115612"/>
              </p:ext>
            </p:extLst>
          </p:nvPr>
        </p:nvGraphicFramePr>
        <p:xfrm>
          <a:off x="611561" y="1487433"/>
          <a:ext cx="3456385" cy="4245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</a:tblGrid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A</a:t>
                      </a:r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900" dirty="0" smtClean="0"/>
                        <a:t>N</a:t>
                      </a:r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endParaRPr lang="cs-CZ" sz="1900"/>
                    </a:p>
                  </a:txBody>
                  <a:tcPr marL="96380" marR="96380" marT="48190" marB="48190"/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900" dirty="0"/>
                    </a:p>
                  </a:txBody>
                  <a:tcPr marL="96380" marR="96380" marT="48190" marB="48190"/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4853203" y="1429745"/>
            <a:ext cx="3826768" cy="466355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část chrupu</a:t>
            </a:r>
          </a:p>
          <a:p>
            <a:r>
              <a:rPr lang="cs-CZ" dirty="0" smtClean="0"/>
              <a:t>dávka jídla</a:t>
            </a:r>
          </a:p>
          <a:p>
            <a:r>
              <a:rPr lang="cs-CZ" dirty="0" smtClean="0"/>
              <a:t>kyselá tekutina</a:t>
            </a:r>
          </a:p>
          <a:p>
            <a:r>
              <a:rPr lang="cs-CZ" dirty="0" smtClean="0"/>
              <a:t>část nohy</a:t>
            </a:r>
          </a:p>
          <a:p>
            <a:r>
              <a:rPr lang="cs-CZ" dirty="0" err="1" smtClean="0"/>
              <a:t>vyjm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lovo po V</a:t>
            </a:r>
          </a:p>
          <a:p>
            <a:r>
              <a:rPr lang="cs-CZ" dirty="0" smtClean="0"/>
              <a:t>chlapec</a:t>
            </a:r>
          </a:p>
          <a:p>
            <a:r>
              <a:rPr lang="cs-CZ" dirty="0" smtClean="0"/>
              <a:t>měsíc</a:t>
            </a:r>
          </a:p>
          <a:p>
            <a:r>
              <a:rPr lang="cs-CZ" dirty="0" smtClean="0"/>
              <a:t>dovážené ovoce</a:t>
            </a:r>
          </a:p>
          <a:p>
            <a:r>
              <a:rPr lang="cs-CZ" dirty="0" smtClean="0"/>
              <a:t>dopravní prostředek</a:t>
            </a:r>
          </a:p>
          <a:p>
            <a:r>
              <a:rPr lang="cs-CZ" dirty="0" smtClean="0"/>
              <a:t>předtucha</a:t>
            </a:r>
          </a:p>
          <a:p>
            <a:r>
              <a:rPr lang="cs-CZ" dirty="0" smtClean="0"/>
              <a:t>má vše, nepotřebuje …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8028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Tajenka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978129468"/>
              </p:ext>
            </p:extLst>
          </p:nvPr>
        </p:nvGraphicFramePr>
        <p:xfrm>
          <a:off x="2843808" y="1484784"/>
          <a:ext cx="3456385" cy="4245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277"/>
                <a:gridCol w="691277"/>
                <a:gridCol w="691277"/>
                <a:gridCol w="691277"/>
                <a:gridCol w="691277"/>
              </a:tblGrid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P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R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C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E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C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E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T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P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A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T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A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V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Y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D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R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A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K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L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U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K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Ú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N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R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B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A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N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Á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N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K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L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P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O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C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I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T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20719"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N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I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900" dirty="0" smtClean="0"/>
                        <a:t>C</a:t>
                      </a:r>
                      <a:endParaRPr lang="cs-CZ" sz="1900" dirty="0"/>
                    </a:p>
                  </a:txBody>
                  <a:tcPr marL="96380" marR="96380" marT="48190" marB="4819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/>
                    </a:p>
                  </a:txBody>
                  <a:tcPr marL="96380" marR="96380" marT="48190" marB="4819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6839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Věrný hlas</a:t>
            </a:r>
          </a:p>
          <a:p>
            <a:r>
              <a:rPr lang="cs-CZ" dirty="0" smtClean="0"/>
              <a:t>Zloděj z Bagdádu</a:t>
            </a:r>
          </a:p>
          <a:p>
            <a:r>
              <a:rPr lang="cs-CZ" dirty="0" smtClean="0"/>
              <a:t>Modré stíny</a:t>
            </a:r>
          </a:p>
          <a:p>
            <a:r>
              <a:rPr lang="cs-CZ" dirty="0" smtClean="0"/>
              <a:t>Zrcadlo noci</a:t>
            </a:r>
          </a:p>
          <a:p>
            <a:r>
              <a:rPr lang="cs-CZ" dirty="0" smtClean="0"/>
              <a:t>Bez obav </a:t>
            </a:r>
          </a:p>
          <a:p>
            <a:r>
              <a:rPr lang="cs-CZ" dirty="0" smtClean="0"/>
              <a:t>S lodí jež dováží čaj a kávu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981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NEZNÁMÝ.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29.4.2013]. Dostupný na WWW</a:t>
            </a:r>
            <a:r>
              <a:rPr lang="cs-CZ" sz="2000" smtClean="0">
                <a:effectLst/>
              </a:rPr>
              <a:t>: </a:t>
            </a:r>
            <a:r>
              <a:rPr lang="cs-CZ" sz="2000" smtClean="0"/>
              <a:t>http://commons.wikimedia.org/wiki/File:Konstantin_Biebel_1928.jpg</a:t>
            </a:r>
            <a:endParaRPr lang="cs-CZ" sz="2000" dirty="0" smtClean="0">
              <a:effectLst/>
            </a:endParaRPr>
          </a:p>
          <a:p>
            <a:endParaRPr lang="cs-CZ" sz="2000" dirty="0" smtClean="0">
              <a:effectLst/>
            </a:endParaRPr>
          </a:p>
          <a:p>
            <a:r>
              <a:rPr lang="cs-CZ" sz="2000" dirty="0" smtClean="0"/>
              <a:t>PAROLKOVÁ, Eva; SPURNÁ, Marie. </a:t>
            </a:r>
            <a:r>
              <a:rPr lang="cs-CZ" sz="2000" i="1" dirty="0" smtClean="0"/>
              <a:t>Literární výchova pro OU</a:t>
            </a:r>
            <a:r>
              <a:rPr lang="cs-CZ" sz="2000" dirty="0" smtClean="0"/>
              <a:t>. Praha: Parta, 1997, ISBN 80-85989-36-0. </a:t>
            </a:r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6125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258</Words>
  <Application>Microsoft Office PowerPoint</Application>
  <PresentationFormat>Předvádění na obrazovce (4:3)</PresentationFormat>
  <Paragraphs>104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Konstantin Biebl</vt:lpstr>
      <vt:lpstr>Snímek 4</vt:lpstr>
      <vt:lpstr>Tajenka</vt:lpstr>
      <vt:lpstr>Řešení - Tajenka</vt:lpstr>
      <vt:lpstr>Dílo: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Konstantin Biebl</dc:title>
  <dc:creator>Helena Popelková</dc:creator>
  <cp:lastModifiedBy>Dum</cp:lastModifiedBy>
  <cp:revision>5</cp:revision>
  <dcterms:created xsi:type="dcterms:W3CDTF">2013-05-26T15:43:02Z</dcterms:created>
  <dcterms:modified xsi:type="dcterms:W3CDTF">2014-03-09T15:40:26Z</dcterms:modified>
</cp:coreProperties>
</file>