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56" r:id="rId4"/>
    <p:sldId id="258" r:id="rId5"/>
    <p:sldId id="259" r:id="rId6"/>
    <p:sldId id="260" r:id="rId7"/>
    <p:sldId id="261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6A54D-8E27-42CC-8057-DB96E8C1D5F9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F1E488-34B9-4F63-BF1B-D1F63ED0CF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529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69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958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66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028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650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213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025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26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015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624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323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F3C5D-A725-457B-A573-B1F7D6FDF4A3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21A63-624B-4BA0-AA14-673D726E33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269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slib.cz/ivana.reruchova/prazdniny/index.html/Nezval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530214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 a literatura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Čeští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spisovatelé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Vítězslav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Nezval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VY_12_INOVACE_2.A_CJ_17(32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8.5.2013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0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Anotace</a:t>
            </a:r>
          </a:p>
          <a:p>
            <a:pPr marL="0" indent="0">
              <a:buNone/>
            </a:pPr>
            <a:r>
              <a:rPr lang="cs-CZ" dirty="0"/>
              <a:t>Cílem je představit život a dílo </a:t>
            </a:r>
            <a:r>
              <a:rPr lang="cs-CZ" dirty="0" smtClean="0"/>
              <a:t>Vítězslava Nezvala.  </a:t>
            </a:r>
            <a:r>
              <a:rPr lang="cs-CZ" dirty="0"/>
              <a:t>Doporučena učebnice Literární výchova pro </a:t>
            </a:r>
            <a:r>
              <a:rPr lang="cs-CZ" dirty="0" smtClean="0"/>
              <a:t>OU, přístup k internetu.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102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txBody>
          <a:bodyPr/>
          <a:lstStyle/>
          <a:p>
            <a:r>
              <a:rPr lang="cs-CZ" dirty="0" smtClean="0"/>
              <a:t>Vítězslav Nezval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045" y="1933575"/>
            <a:ext cx="3341910" cy="450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291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Calibri" pitchFamily="34" charset="0"/>
              <a:buChar char="*"/>
            </a:pPr>
            <a:r>
              <a:rPr lang="cs-CZ" dirty="0" smtClean="0"/>
              <a:t>26. 5. 1900 Biskoupky</a:t>
            </a:r>
          </a:p>
          <a:p>
            <a:pPr>
              <a:buFont typeface="Calibri" pitchFamily="34" charset="0"/>
              <a:buChar char="†"/>
            </a:pPr>
            <a:r>
              <a:rPr lang="cs-CZ" dirty="0" smtClean="0"/>
              <a:t>6. 4. 1958 Praha</a:t>
            </a:r>
          </a:p>
          <a:p>
            <a:pPr>
              <a:buFont typeface="Calibri" pitchFamily="34" charset="0"/>
              <a:buChar char="†"/>
            </a:pP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ystudoval práva – praxe 1 rok	       do roku 1945 žil z honorářů za spisovatelskou práci</a:t>
            </a:r>
          </a:p>
          <a:p>
            <a:r>
              <a:rPr lang="cs-CZ" dirty="0" smtClean="0"/>
              <a:t>1927 – 1929 dramaturg v Osvobozeném divadle</a:t>
            </a:r>
          </a:p>
          <a:p>
            <a:r>
              <a:rPr lang="cs-CZ" dirty="0" smtClean="0"/>
              <a:t>1953 – národní umělec + Zlatá medaile Světové rady míru</a:t>
            </a:r>
          </a:p>
          <a:p>
            <a:pPr>
              <a:buFont typeface="Calibri" pitchFamily="34" charset="0"/>
              <a:buChar char="*"/>
            </a:pP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5718990" y="3501008"/>
            <a:ext cx="72521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95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Sbírky básní</a:t>
            </a:r>
          </a:p>
          <a:p>
            <a:pPr lvl="1"/>
            <a:r>
              <a:rPr lang="cs-CZ" dirty="0" smtClean="0"/>
              <a:t>Abeceda </a:t>
            </a:r>
          </a:p>
          <a:p>
            <a:pPr lvl="1"/>
            <a:r>
              <a:rPr lang="cs-CZ" dirty="0" smtClean="0"/>
              <a:t>Básně noci</a:t>
            </a:r>
          </a:p>
          <a:p>
            <a:pPr lvl="1"/>
            <a:r>
              <a:rPr lang="cs-CZ" dirty="0" smtClean="0"/>
              <a:t>Sbohem a šáteček</a:t>
            </a:r>
          </a:p>
          <a:p>
            <a:pPr lvl="1"/>
            <a:r>
              <a:rPr lang="cs-CZ" dirty="0" smtClean="0"/>
              <a:t>Zpěv míru</a:t>
            </a:r>
          </a:p>
          <a:p>
            <a:pPr lvl="1"/>
            <a:r>
              <a:rPr lang="cs-CZ" dirty="0" smtClean="0"/>
              <a:t>Z domoviny </a:t>
            </a:r>
          </a:p>
          <a:p>
            <a:pPr lvl="1"/>
            <a:r>
              <a:rPr lang="cs-CZ" dirty="0" smtClean="0"/>
              <a:t>Historický obraz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6061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Drama</a:t>
            </a:r>
          </a:p>
          <a:p>
            <a:pPr lvl="1"/>
            <a:r>
              <a:rPr lang="cs-CZ" dirty="0" smtClean="0"/>
              <a:t>Milenci z kiosku</a:t>
            </a:r>
          </a:p>
          <a:p>
            <a:pPr lvl="1"/>
            <a:r>
              <a:rPr lang="cs-CZ" dirty="0" smtClean="0"/>
              <a:t>Dnes ještě zapadá slunce nad Atlantidou 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eršovaná hra Manon </a:t>
            </a:r>
            <a:r>
              <a:rPr lang="cs-CZ" dirty="0" err="1" smtClean="0"/>
              <a:t>Lescaut</a:t>
            </a:r>
            <a:endParaRPr lang="cs-CZ" dirty="0" smtClean="0"/>
          </a:p>
          <a:p>
            <a:r>
              <a:rPr lang="cs-CZ" dirty="0" smtClean="0"/>
              <a:t>Próza</a:t>
            </a:r>
          </a:p>
          <a:p>
            <a:pPr lvl="1"/>
            <a:r>
              <a:rPr lang="cs-CZ" dirty="0" smtClean="0"/>
              <a:t>Anička skřítek a Slaměný Hubert</a:t>
            </a:r>
          </a:p>
        </p:txBody>
      </p:sp>
    </p:spTree>
    <p:extLst>
      <p:ext uri="{BB962C8B-B14F-4D97-AF65-F5344CB8AC3E}">
        <p14:creationId xmlns:p14="http://schemas.microsoft.com/office/powerpoint/2010/main" val="2185011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Zjisti, o čem je dílo Dnes ještě zapadá slunce nad Atlantidou a co znamená slovo Atlantida.</a:t>
            </a:r>
          </a:p>
        </p:txBody>
      </p:sp>
    </p:spTree>
    <p:extLst>
      <p:ext uri="{BB962C8B-B14F-4D97-AF65-F5344CB8AC3E}">
        <p14:creationId xmlns:p14="http://schemas.microsoft.com/office/powerpoint/2010/main" val="3007804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effectLst/>
              </a:rPr>
              <a:t>NEZNÁMÝ. </a:t>
            </a:r>
            <a:r>
              <a:rPr lang="cs-CZ" sz="2000" i="1" dirty="0" smtClean="0">
                <a:effectLst/>
              </a:rPr>
              <a:t>www.pslib.cz</a:t>
            </a:r>
            <a:r>
              <a:rPr lang="cs-CZ" sz="2000" dirty="0" smtClean="0">
                <a:effectLst/>
              </a:rPr>
              <a:t> [online]. [cit. </a:t>
            </a:r>
            <a:r>
              <a:rPr lang="cs-CZ" sz="2000" smtClean="0">
                <a:effectLst/>
              </a:rPr>
              <a:t>8.5.2013</a:t>
            </a:r>
            <a:r>
              <a:rPr lang="cs-CZ" sz="2000" dirty="0" smtClean="0">
                <a:effectLst/>
              </a:rPr>
              <a:t>]. Dostupný na WWW: </a:t>
            </a:r>
            <a:r>
              <a:rPr lang="cs-CZ" sz="2000" dirty="0" smtClean="0">
                <a:effectLst/>
                <a:hlinkClick r:id="rId2"/>
              </a:rPr>
              <a:t>http://www.pslib.cz/ivana.reruchova/prazdniny/index.html/Nezval.html</a:t>
            </a:r>
            <a:endParaRPr lang="cs-CZ" sz="2000" dirty="0" smtClean="0">
              <a:effectLst/>
            </a:endParaRPr>
          </a:p>
          <a:p>
            <a:r>
              <a:rPr lang="cs-CZ" sz="2000" dirty="0" smtClean="0"/>
              <a:t>PAROLKOVÁ, Eva; SPURNÁ, Marie. </a:t>
            </a:r>
            <a:r>
              <a:rPr lang="cs-CZ" sz="2000" i="1" dirty="0" smtClean="0"/>
              <a:t>Literární výchova pro OU</a:t>
            </a:r>
            <a:r>
              <a:rPr lang="cs-CZ" sz="2000" dirty="0" smtClean="0"/>
              <a:t>. Praha: Parta, 1997, ISBN 80-85989-36-0. </a:t>
            </a:r>
          </a:p>
          <a:p>
            <a:r>
              <a:rPr lang="cs-CZ" sz="2000" dirty="0" smtClean="0">
                <a:effectLst/>
              </a:rPr>
              <a:t>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396954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189</Words>
  <Application>Microsoft Office PowerPoint</Application>
  <PresentationFormat>Předvádění na obrazovce (4:3)</PresentationFormat>
  <Paragraphs>50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Vítězslav Nezval</vt:lpstr>
      <vt:lpstr>Prezentace aplikace PowerPoint</vt:lpstr>
      <vt:lpstr>Dílo:</vt:lpstr>
      <vt:lpstr>Prezentace aplikace PowerPoint</vt:lpstr>
      <vt:lpstr>Úkol: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Vítězslav Nezval</dc:title>
  <dc:creator>Helena Popelková</dc:creator>
  <cp:lastModifiedBy>Helena Popelková</cp:lastModifiedBy>
  <cp:revision>3</cp:revision>
  <dcterms:created xsi:type="dcterms:W3CDTF">2013-06-08T20:44:30Z</dcterms:created>
  <dcterms:modified xsi:type="dcterms:W3CDTF">2013-06-08T21:05:16Z</dcterms:modified>
</cp:coreProperties>
</file>