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61" r:id="rId3"/>
    <p:sldId id="256" r:id="rId4"/>
    <p:sldId id="257" r:id="rId5"/>
    <p:sldId id="258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58CBC-EC14-4100-9EF8-9FA576FD2E8B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DA349B-AF72-4366-A27D-E4F8B93CC2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909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8518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6469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3686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6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576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7822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729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090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5152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194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1121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06FA7-6C51-41D7-BFC4-2F5EB35B012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6B05D-52F2-497E-8848-38703CB22F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1762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08786264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Světoví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Joseph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Rudyard Kipling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VY_12_INOVACE_2.A_CJ_18(32)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9.5.2013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22730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</a:t>
            </a:r>
            <a:r>
              <a:rPr lang="cs-CZ" dirty="0" smtClean="0"/>
              <a:t>dílo Josepha Rudyarda Kiplinga. Doporučen přístup k internetu.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9003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cs-CZ" dirty="0" smtClean="0"/>
              <a:t>Joseph Rudyard Kipling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6627" y="2204864"/>
            <a:ext cx="2896370" cy="4058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5087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30. 12. 1865 v Indii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18. 1. 1936 </a:t>
            </a:r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nglický spisovatel, básník, romanopisec, povídkář</a:t>
            </a:r>
          </a:p>
          <a:p>
            <a:r>
              <a:rPr lang="cs-CZ" dirty="0"/>
              <a:t>t</a:t>
            </a:r>
            <a:r>
              <a:rPr lang="cs-CZ" dirty="0" smtClean="0"/>
              <a:t>éma britských kolonií – prostředí jeho dětství</a:t>
            </a:r>
          </a:p>
        </p:txBody>
      </p:sp>
    </p:spTree>
    <p:extLst>
      <p:ext uri="{BB962C8B-B14F-4D97-AF65-F5344CB8AC3E}">
        <p14:creationId xmlns:p14="http://schemas.microsoft.com/office/powerpoint/2010/main" xmlns="" val="3628893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Prosté povídky z hor</a:t>
            </a:r>
          </a:p>
          <a:p>
            <a:r>
              <a:rPr lang="cs-CZ" dirty="0" smtClean="0"/>
              <a:t>Tvůj sluha a pes</a:t>
            </a:r>
          </a:p>
          <a:p>
            <a:r>
              <a:rPr lang="cs-CZ" dirty="0" smtClean="0"/>
              <a:t>Bajky i </a:t>
            </a:r>
            <a:r>
              <a:rPr lang="cs-CZ" dirty="0" err="1" smtClean="0"/>
              <a:t>nebajky</a:t>
            </a:r>
            <a:endParaRPr lang="cs-CZ" dirty="0" smtClean="0"/>
          </a:p>
          <a:p>
            <a:r>
              <a:rPr lang="cs-CZ" dirty="0" smtClean="0"/>
              <a:t>Kim </a:t>
            </a:r>
          </a:p>
          <a:p>
            <a:r>
              <a:rPr lang="cs-CZ" dirty="0" smtClean="0"/>
              <a:t>Knihy džunglí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4865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 na internetu jména zvířecích hrdinů z knihy Kniha džunglí: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ygr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lk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edvěd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ardál</a:t>
            </a:r>
          </a:p>
          <a:p>
            <a:pPr lvl="1"/>
            <a:r>
              <a:rPr lang="cs-CZ" dirty="0" smtClean="0"/>
              <a:t>krajta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944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Tygr – Šer Chán</a:t>
            </a:r>
          </a:p>
          <a:p>
            <a:r>
              <a:rPr lang="cs-CZ" dirty="0" smtClean="0"/>
              <a:t>Vlk – </a:t>
            </a:r>
            <a:r>
              <a:rPr lang="cs-CZ" dirty="0" err="1" smtClean="0"/>
              <a:t>Akéla</a:t>
            </a:r>
            <a:endParaRPr lang="cs-CZ" dirty="0" smtClean="0"/>
          </a:p>
          <a:p>
            <a:r>
              <a:rPr lang="cs-CZ" dirty="0" smtClean="0"/>
              <a:t>Medvěd – </a:t>
            </a:r>
            <a:r>
              <a:rPr lang="cs-CZ" dirty="0" err="1" smtClean="0"/>
              <a:t>Balú</a:t>
            </a:r>
            <a:endParaRPr lang="cs-CZ" dirty="0" smtClean="0"/>
          </a:p>
          <a:p>
            <a:r>
              <a:rPr lang="cs-CZ" dirty="0" smtClean="0"/>
              <a:t>Pardál – </a:t>
            </a:r>
            <a:r>
              <a:rPr lang="cs-CZ" dirty="0" err="1" smtClean="0"/>
              <a:t>Baghíra</a:t>
            </a:r>
            <a:endParaRPr lang="cs-CZ" dirty="0" smtClean="0"/>
          </a:p>
          <a:p>
            <a:r>
              <a:rPr lang="cs-CZ" dirty="0" smtClean="0"/>
              <a:t>Krajta - </a:t>
            </a:r>
            <a:r>
              <a:rPr lang="cs-CZ" dirty="0" err="1" smtClean="0"/>
              <a:t>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524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NEZNÁMÝ. </a:t>
            </a:r>
            <a:r>
              <a:rPr lang="cs-CZ" sz="2000" i="1" dirty="0" smtClean="0">
                <a:effectLst/>
              </a:rPr>
              <a:t>wikipedia.cz</a:t>
            </a:r>
            <a:r>
              <a:rPr lang="cs-CZ" sz="2000" dirty="0" smtClean="0">
                <a:effectLst/>
              </a:rPr>
              <a:t> [online]. [cit. 9.5.2013]. Dostupný na WWW</a:t>
            </a:r>
            <a:r>
              <a:rPr lang="cs-CZ" sz="2000" smtClean="0">
                <a:effectLst/>
              </a:rPr>
              <a:t>: </a:t>
            </a:r>
            <a:r>
              <a:rPr lang="cs-CZ" sz="2000" smtClean="0"/>
              <a:t>http://commons.wikimedia.org/wiki/File:Rudyard_Kipling_from_John_Palmer.jpg</a:t>
            </a:r>
            <a:endParaRPr lang="cs-CZ" sz="2000" dirty="0" smtClean="0">
              <a:effectLst/>
            </a:endParaRPr>
          </a:p>
          <a:p>
            <a:pPr>
              <a:buNone/>
            </a:pPr>
            <a:r>
              <a:rPr lang="cs-CZ" sz="2000" dirty="0" smtClean="0">
                <a:effectLst/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8945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169</Words>
  <Application>Microsoft Office PowerPoint</Application>
  <PresentationFormat>Předvádění na obrazovce (4:3)</PresentationFormat>
  <Paragraphs>51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Joseph Rudyard Kipling</vt:lpstr>
      <vt:lpstr>Snímek 4</vt:lpstr>
      <vt:lpstr>Dílo:</vt:lpstr>
      <vt:lpstr>Úkol:</vt:lpstr>
      <vt:lpstr>Řešení: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Joseph Rudyard Kipling</dc:title>
  <dc:creator>Helena Popelková</dc:creator>
  <cp:lastModifiedBy>Dum</cp:lastModifiedBy>
  <cp:revision>7</cp:revision>
  <dcterms:created xsi:type="dcterms:W3CDTF">2013-05-12T09:19:24Z</dcterms:created>
  <dcterms:modified xsi:type="dcterms:W3CDTF">2014-03-09T15:37:39Z</dcterms:modified>
</cp:coreProperties>
</file>