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57CCD-34C6-4985-9D0A-BB0BC56250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C3E77-CEEB-4B9D-A116-D827B273F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837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822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105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57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37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533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126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091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050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04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690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064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5BF05-1505-43D5-A6AE-468071D28F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885AE-2494-400E-95EF-90EB80E91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528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645374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Podmět a přísudek - opakování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VY_12_INOVACE_2.A_CJ_22(32)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20.1.2013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534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Obsahuje 2 cvičení a jejich řešení na ověření znalostí pravopisu shody podmětu a přísudku. Ve druhém cvičení je úkolem žáků zvolit z nabídky správnou variantu pravopisu přísudku dle svých znalostí</a:t>
            </a:r>
            <a:r>
              <a:rPr lang="cs-CZ" sz="2400" dirty="0" smtClean="0"/>
              <a:t>. </a:t>
            </a:r>
            <a:r>
              <a:rPr lang="pl-PL" sz="2400"/>
              <a:t>Prezentace je určena pro žáky OU.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lvl="1" indent="0">
              <a:spcBef>
                <a:spcPts val="0"/>
              </a:spcBef>
              <a:buNone/>
              <a:defRPr/>
            </a:pPr>
            <a:endParaRPr lang="cs-CZ" sz="2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408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Podmět a přísudek -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387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Doplň i/y:</a:t>
            </a:r>
          </a:p>
          <a:p>
            <a:pPr marL="0" indent="0">
              <a:buNone/>
            </a:pPr>
            <a:r>
              <a:rPr lang="cs-CZ" dirty="0" smtClean="0"/>
              <a:t>Květy v deštivých dnech brzy opadal_. Kočky s koťaty dováděl</a:t>
            </a:r>
            <a:r>
              <a:rPr lang="cs-CZ" dirty="0"/>
              <a:t>_</a:t>
            </a:r>
            <a:r>
              <a:rPr lang="cs-CZ" dirty="0" smtClean="0"/>
              <a:t> na střeše psí boudy. Orly a supy děti zařadil</a:t>
            </a:r>
            <a:r>
              <a:rPr lang="cs-CZ" dirty="0"/>
              <a:t>_</a:t>
            </a:r>
            <a:r>
              <a:rPr lang="cs-CZ" dirty="0" smtClean="0"/>
              <a:t> mezi dravce. Zámky a hrady měl</a:t>
            </a:r>
            <a:r>
              <a:rPr lang="cs-CZ" dirty="0"/>
              <a:t>_</a:t>
            </a:r>
            <a:r>
              <a:rPr lang="cs-CZ" dirty="0" smtClean="0"/>
              <a:t> v deštivé sezóně vyšší návštěvnost. Stovky obyvatel sledoval</a:t>
            </a:r>
            <a:r>
              <a:rPr lang="cs-CZ" dirty="0"/>
              <a:t>_</a:t>
            </a:r>
            <a:r>
              <a:rPr lang="cs-CZ" dirty="0" smtClean="0"/>
              <a:t> průjezd historických vozidel městem. Žáci si odnesl</a:t>
            </a:r>
            <a:r>
              <a:rPr lang="cs-CZ" dirty="0"/>
              <a:t>_</a:t>
            </a:r>
            <a:r>
              <a:rPr lang="cs-CZ" dirty="0" smtClean="0"/>
              <a:t> svá poslední vysvědčení. Třešně letos zrál</a:t>
            </a:r>
            <a:r>
              <a:rPr lang="cs-CZ" dirty="0"/>
              <a:t>_</a:t>
            </a:r>
            <a:r>
              <a:rPr lang="cs-CZ" dirty="0" smtClean="0"/>
              <a:t> až o 14 dní později. Skladníci a skladnice využil</a:t>
            </a:r>
            <a:r>
              <a:rPr lang="cs-CZ" dirty="0"/>
              <a:t>_</a:t>
            </a:r>
            <a:r>
              <a:rPr lang="cs-CZ" dirty="0" smtClean="0"/>
              <a:t> nabídku zaměstnavatele.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583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Květy v deštivých dnech brzy opadal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Kočky s koťaty dováděl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na střeše psí boudy. Orly a supy děti zařadil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mezi dravce. Zámky a hrady měl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v deštivé sezóně vyšší návštěvnost. Stovky obyvatel sledoval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průjezd historických vozidel městem. Žáci si odnesl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svá poslední vysvědčení. Třešně letos zrál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až o 14 dní později. Skladníci a skladnice využil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nabídku zaměstnavatele.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84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Použij vhodný přísudek: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Vykvetly, zahojily, psali, začaly, zpracovali, šli, psaly, zpracovaly, šly, zahojila, začali.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Bankovní úředníci ………… množství žádostí. Žáci ………… náročné referáty. ………… nádherné kaktusy. Bolavá místa se po zranění už …………. Pracovnice v bance ………… velmi rychle dle instrukcí. Plody ovocných stromů ………… výrobny. Zástupy zvědavců ………… podél silnice. ………… růst houby. Rány z bitvy  se vojákům dobře …………. ………… jsme pracovat hned v 8 hodin ráno. Chlapci ………… popřát svému kamarádovi.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437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Bankovní úředníci </a:t>
            </a:r>
            <a:r>
              <a:rPr lang="cs-CZ" dirty="0" smtClean="0">
                <a:solidFill>
                  <a:srgbClr val="FF0000"/>
                </a:solidFill>
              </a:rPr>
              <a:t>zpracovali</a:t>
            </a:r>
            <a:r>
              <a:rPr lang="cs-CZ" dirty="0" smtClean="0"/>
              <a:t> množství žádostí. Žáci </a:t>
            </a:r>
            <a:r>
              <a:rPr lang="cs-CZ" dirty="0" smtClean="0">
                <a:solidFill>
                  <a:srgbClr val="FF0000"/>
                </a:solidFill>
              </a:rPr>
              <a:t>psali</a:t>
            </a:r>
            <a:r>
              <a:rPr lang="cs-CZ" dirty="0" smtClean="0"/>
              <a:t> náročné referáty. </a:t>
            </a:r>
            <a:r>
              <a:rPr lang="cs-CZ" dirty="0" smtClean="0">
                <a:solidFill>
                  <a:srgbClr val="FF0000"/>
                </a:solidFill>
              </a:rPr>
              <a:t>Vykvetly</a:t>
            </a:r>
            <a:r>
              <a:rPr lang="cs-CZ" dirty="0" smtClean="0"/>
              <a:t> nádherné kaktusy. Bolavá místa se po zranění už </a:t>
            </a:r>
            <a:r>
              <a:rPr lang="cs-CZ" dirty="0" smtClean="0">
                <a:solidFill>
                  <a:srgbClr val="FF0000"/>
                </a:solidFill>
              </a:rPr>
              <a:t>zahojila</a:t>
            </a:r>
            <a:r>
              <a:rPr lang="cs-CZ" dirty="0" smtClean="0"/>
              <a:t>. Pracovnice v bance </a:t>
            </a:r>
            <a:r>
              <a:rPr lang="cs-CZ" dirty="0" smtClean="0">
                <a:solidFill>
                  <a:srgbClr val="FF0000"/>
                </a:solidFill>
              </a:rPr>
              <a:t>psaly</a:t>
            </a:r>
            <a:r>
              <a:rPr lang="cs-CZ" dirty="0" smtClean="0"/>
              <a:t> velmi rychle dle instrukcí. Plody ovocných stromů </a:t>
            </a:r>
            <a:r>
              <a:rPr lang="cs-CZ" dirty="0" smtClean="0">
                <a:solidFill>
                  <a:srgbClr val="FF0000"/>
                </a:solidFill>
              </a:rPr>
              <a:t>zpracovaly</a:t>
            </a:r>
            <a:r>
              <a:rPr lang="cs-CZ" dirty="0" smtClean="0"/>
              <a:t> výrobny. Zástupy zvědavců </a:t>
            </a:r>
            <a:r>
              <a:rPr lang="cs-CZ" dirty="0" smtClean="0">
                <a:solidFill>
                  <a:srgbClr val="FF0000"/>
                </a:solidFill>
              </a:rPr>
              <a:t>šly</a:t>
            </a:r>
            <a:r>
              <a:rPr lang="cs-CZ" dirty="0" smtClean="0"/>
              <a:t> podél silnice. </a:t>
            </a:r>
            <a:r>
              <a:rPr lang="cs-CZ" dirty="0" smtClean="0">
                <a:solidFill>
                  <a:srgbClr val="FF0000"/>
                </a:solidFill>
              </a:rPr>
              <a:t>Začaly</a:t>
            </a:r>
            <a:r>
              <a:rPr lang="cs-CZ" dirty="0" smtClean="0"/>
              <a:t> růst houby. Rány z bitvy  se vojákům dobře </a:t>
            </a:r>
            <a:r>
              <a:rPr lang="cs-CZ" dirty="0" smtClean="0">
                <a:solidFill>
                  <a:srgbClr val="FF0000"/>
                </a:solidFill>
              </a:rPr>
              <a:t>zahojily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Začali </a:t>
            </a:r>
            <a:r>
              <a:rPr lang="cs-CZ" dirty="0" smtClean="0"/>
              <a:t>jsme pracovat hned v 8 hodin ráno. Chlapci </a:t>
            </a:r>
            <a:r>
              <a:rPr lang="cs-CZ" dirty="0" smtClean="0">
                <a:solidFill>
                  <a:srgbClr val="FF0000"/>
                </a:solidFill>
              </a:rPr>
              <a:t>šli</a:t>
            </a:r>
            <a:r>
              <a:rPr lang="cs-CZ" dirty="0" smtClean="0"/>
              <a:t> popřát svému kamarádovi.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5617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425</Words>
  <Application>Microsoft Office PowerPoint</Application>
  <PresentationFormat>Předvádění na obrazovce (4:3)</PresentationFormat>
  <Paragraphs>39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Podmět a přísudek - opakování</vt:lpstr>
      <vt:lpstr>Úkol č. 1</vt:lpstr>
      <vt:lpstr>Řešení - úkol č. 1</vt:lpstr>
      <vt:lpstr>Úkol č. 2</vt:lpstr>
      <vt:lpstr>Řešení - úkol č.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Podmět a přísudek - opakování</dc:title>
  <dc:creator>Helena Popelková</dc:creator>
  <cp:lastModifiedBy>Helena Popelková</cp:lastModifiedBy>
  <cp:revision>5</cp:revision>
  <dcterms:created xsi:type="dcterms:W3CDTF">2013-06-01T15:28:10Z</dcterms:created>
  <dcterms:modified xsi:type="dcterms:W3CDTF">2013-06-23T13:55:31Z</dcterms:modified>
</cp:coreProperties>
</file>