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03C20E-86A8-46EA-93CC-DB56EF0E5FF6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983BA6-3B1B-4C24-AC06-EF208ADA3C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960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830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01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445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73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75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819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004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61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438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15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73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A0757-2D71-4991-8AAA-B5457166EE3F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E0BF9-71A6-45F5-B1CC-8CD335788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73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07601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Pravopis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slov se skupinami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bje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bě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….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VY_12_INOVACE_2.A_CJ_23(32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23.1.2013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44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 dirty="0" smtClean="0"/>
              <a:t>Pravidla pro psaní slov </a:t>
            </a:r>
            <a:r>
              <a:rPr lang="cs-CZ" dirty="0"/>
              <a:t>se skupinami </a:t>
            </a:r>
            <a:r>
              <a:rPr lang="cs-CZ" dirty="0" err="1"/>
              <a:t>bje</a:t>
            </a:r>
            <a:r>
              <a:rPr lang="cs-CZ" dirty="0"/>
              <a:t>, </a:t>
            </a:r>
            <a:r>
              <a:rPr lang="cs-CZ" dirty="0" err="1"/>
              <a:t>bě</a:t>
            </a:r>
            <a:r>
              <a:rPr lang="cs-CZ" dirty="0"/>
              <a:t>, </a:t>
            </a:r>
            <a:r>
              <a:rPr lang="cs-CZ" dirty="0" err="1"/>
              <a:t>vje</a:t>
            </a:r>
            <a:r>
              <a:rPr lang="cs-CZ" dirty="0"/>
              <a:t>, </a:t>
            </a:r>
            <a:r>
              <a:rPr lang="cs-CZ" dirty="0" err="1"/>
              <a:t>vě</a:t>
            </a:r>
            <a:r>
              <a:rPr lang="cs-CZ" dirty="0"/>
              <a:t>, mně, </a:t>
            </a:r>
            <a:r>
              <a:rPr lang="cs-CZ" dirty="0" smtClean="0"/>
              <a:t>mě. Obsahuje cvičení a úkol </a:t>
            </a:r>
            <a:r>
              <a:rPr lang="cs-CZ" smtClean="0"/>
              <a:t>s řešením.</a:t>
            </a:r>
            <a:endParaRPr lang="cs-CZ" dirty="0"/>
          </a:p>
          <a:p>
            <a:pPr marL="0" lvl="1" indent="0">
              <a:spcBef>
                <a:spcPts val="0"/>
              </a:spcBef>
              <a:buNone/>
              <a:defRPr/>
            </a:pPr>
            <a:endParaRPr lang="cs-CZ" sz="20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98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Pravopis slov se skupinami</a:t>
            </a:r>
            <a:br>
              <a:rPr lang="cs-CZ" dirty="0" smtClean="0"/>
            </a:br>
            <a:r>
              <a:rPr lang="cs-CZ" dirty="0" err="1" smtClean="0"/>
              <a:t>bje</a:t>
            </a:r>
            <a:r>
              <a:rPr lang="cs-CZ" dirty="0" smtClean="0"/>
              <a:t>,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vje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mně, 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2900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Tvary – </a:t>
            </a:r>
            <a:r>
              <a:rPr lang="cs-CZ" dirty="0" err="1" smtClean="0"/>
              <a:t>bje</a:t>
            </a:r>
            <a:r>
              <a:rPr lang="cs-CZ" dirty="0" smtClean="0"/>
              <a:t> -, </a:t>
            </a:r>
            <a:r>
              <a:rPr lang="cs-CZ" dirty="0" err="1" smtClean="0"/>
              <a:t>vje</a:t>
            </a:r>
            <a:r>
              <a:rPr lang="cs-CZ" dirty="0" smtClean="0"/>
              <a:t> -                 píšeme po předponě, 			  	kořen slova začíná na je –</a:t>
            </a:r>
          </a:p>
          <a:p>
            <a:pPr marL="0" indent="0">
              <a:buNone/>
            </a:pPr>
            <a:r>
              <a:rPr lang="cs-CZ" dirty="0" smtClean="0"/>
              <a:t>Např. objev, objem, objednávka, vjezd, zjevení, 	 sjezd</a:t>
            </a:r>
          </a:p>
          <a:p>
            <a:pPr marL="0" indent="0">
              <a:buNone/>
            </a:pPr>
            <a:r>
              <a:rPr lang="cs-CZ" dirty="0" smtClean="0"/>
              <a:t>Tvary – </a:t>
            </a:r>
            <a:r>
              <a:rPr lang="cs-CZ" dirty="0" err="1" smtClean="0"/>
              <a:t>bě</a:t>
            </a:r>
            <a:r>
              <a:rPr lang="cs-CZ" dirty="0" smtClean="0"/>
              <a:t> -, - </a:t>
            </a:r>
            <a:r>
              <a:rPr lang="cs-CZ" dirty="0" err="1" smtClean="0"/>
              <a:t>vě</a:t>
            </a:r>
            <a:r>
              <a:rPr lang="cs-CZ" dirty="0" smtClean="0"/>
              <a:t> - 	        součást kořene</a:t>
            </a:r>
          </a:p>
          <a:p>
            <a:pPr marL="0" indent="0">
              <a:buNone/>
            </a:pPr>
            <a:r>
              <a:rPr lang="cs-CZ" dirty="0" smtClean="0"/>
              <a:t>Např. běda, oběd, věda, běžec, větev, světlo, 	 Věra, větší</a:t>
            </a:r>
          </a:p>
          <a:p>
            <a:pPr marL="0" indent="0">
              <a:buNone/>
            </a:pPr>
            <a:r>
              <a:rPr lang="cs-CZ" dirty="0" smtClean="0"/>
              <a:t>Tvar – </a:t>
            </a:r>
            <a:r>
              <a:rPr lang="cs-CZ" dirty="0" err="1" smtClean="0"/>
              <a:t>pě</a:t>
            </a:r>
            <a:r>
              <a:rPr lang="cs-CZ" dirty="0" smtClean="0"/>
              <a:t> - 		     jediná varianta psaní 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606620" y="1772816"/>
            <a:ext cx="1253412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606620" y="3885287"/>
            <a:ext cx="1253412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2353208" y="5517232"/>
            <a:ext cx="1253412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684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vičení: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Zdůvodni:</a:t>
            </a:r>
          </a:p>
          <a:p>
            <a:pPr marL="0" indent="0">
              <a:buNone/>
            </a:pPr>
            <a:r>
              <a:rPr lang="cs-CZ" dirty="0" smtClean="0"/>
              <a:t>Vjezd do domu, vyřízená objednávka, vědecká práce, objet dvůr, oběhnout hřiště, běžky, odpovědnost, svědomí, nevěř všemu, sjednat platové podmínky, kruhový objezd, květiny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12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Tvar – mě -		      vždy v kořeni slova</a:t>
            </a:r>
          </a:p>
          <a:p>
            <a:pPr marL="0" indent="0">
              <a:buNone/>
            </a:pPr>
            <a:r>
              <a:rPr lang="cs-CZ" dirty="0" smtClean="0"/>
              <a:t>Např. město, měď, měsíc, měna</a:t>
            </a:r>
          </a:p>
          <a:p>
            <a:pPr marL="0" indent="0">
              <a:buNone/>
            </a:pPr>
            <a:r>
              <a:rPr lang="cs-CZ" dirty="0" smtClean="0"/>
              <a:t>Tvar – mně -  	        slova příbuzná se slovy 		 vzpomínat, pomník, domnívat se</a:t>
            </a:r>
          </a:p>
          <a:p>
            <a:pPr marL="0" indent="0">
              <a:buNone/>
            </a:pPr>
            <a:r>
              <a:rPr lang="cs-CZ" dirty="0" smtClean="0"/>
              <a:t>Např. vzpomněl, zapomněl, domněnka, 	 	 pomněnka</a:t>
            </a:r>
          </a:p>
          <a:p>
            <a:pPr marL="0" indent="0">
              <a:buNone/>
            </a:pPr>
            <a:r>
              <a:rPr lang="cs-CZ" b="1" dirty="0" smtClean="0"/>
              <a:t>PRAVIDLO: </a:t>
            </a:r>
            <a:r>
              <a:rPr lang="cs-CZ" dirty="0" smtClean="0"/>
              <a:t>vytvoř si slova příbuzná! </a:t>
            </a:r>
          </a:p>
          <a:p>
            <a:pPr marL="0" indent="0">
              <a:buNone/>
            </a:pPr>
            <a:r>
              <a:rPr lang="cs-CZ" dirty="0" smtClean="0"/>
              <a:t>Např. rozuměl  – rozumí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rozumně – rozumný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střídmě   – střídmý </a:t>
            </a:r>
          </a:p>
          <a:p>
            <a:pPr marL="0" indent="0">
              <a:buNone/>
            </a:pPr>
            <a:r>
              <a:rPr lang="cs-CZ" dirty="0" smtClean="0"/>
              <a:t>	skromně – skromný  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339752" y="548680"/>
            <a:ext cx="1253412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545565" y="1556792"/>
            <a:ext cx="1253412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442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Vytvoř si slova příbuzná:</a:t>
            </a:r>
          </a:p>
          <a:p>
            <a:pPr marL="0" indent="0">
              <a:buNone/>
            </a:pPr>
            <a:r>
              <a:rPr lang="cs-CZ" dirty="0" smtClean="0"/>
              <a:t>V hymně, ve Znojmě, potemnělá obloha, porozuměl tomu, oněměl leknutím, výměna baterií, trsy pomněnek, zachoval se rozumně, zatmění Měsíce, už to uměl nazpaměť.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4522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Doplň:</a:t>
            </a:r>
          </a:p>
          <a:p>
            <a:pPr marL="0" indent="0">
              <a:buNone/>
            </a:pPr>
            <a:r>
              <a:rPr lang="cs-CZ" dirty="0" err="1" smtClean="0"/>
              <a:t>Vzpo</a:t>
            </a:r>
            <a:r>
              <a:rPr lang="cs-CZ" dirty="0" smtClean="0"/>
              <a:t>……l sis na mě? S</a:t>
            </a:r>
            <a:r>
              <a:rPr lang="cs-CZ" dirty="0"/>
              <a:t>……</a:t>
            </a:r>
            <a:r>
              <a:rPr lang="cs-CZ" dirty="0" err="1" smtClean="0"/>
              <a:t>le</a:t>
            </a:r>
            <a:r>
              <a:rPr lang="cs-CZ" dirty="0" smtClean="0"/>
              <a:t> do toho a půl je hotovo. Na jaře se to tu modrá po</a:t>
            </a:r>
            <a:r>
              <a:rPr lang="cs-CZ" dirty="0"/>
              <a:t>……</a:t>
            </a:r>
            <a:r>
              <a:rPr lang="cs-CZ" dirty="0" err="1" smtClean="0"/>
              <a:t>nkami</a:t>
            </a:r>
            <a:r>
              <a:rPr lang="cs-CZ" dirty="0" smtClean="0"/>
              <a:t>. Hlavně </a:t>
            </a:r>
            <a:r>
              <a:rPr lang="cs-CZ" dirty="0" err="1" smtClean="0"/>
              <a:t>nezapo</a:t>
            </a:r>
            <a:r>
              <a:rPr lang="cs-CZ" dirty="0"/>
              <a:t>……</a:t>
            </a:r>
            <a:r>
              <a:rPr lang="cs-CZ" dirty="0" smtClean="0"/>
              <a:t> vyřídit o</a:t>
            </a:r>
            <a:r>
              <a:rPr lang="cs-CZ" dirty="0"/>
              <a:t>……</a:t>
            </a:r>
            <a:r>
              <a:rPr lang="cs-CZ" dirty="0" err="1" smtClean="0"/>
              <a:t>dnávku</a:t>
            </a:r>
            <a:r>
              <a:rPr lang="cs-CZ" dirty="0" smtClean="0"/>
              <a:t>. O</a:t>
            </a:r>
            <a:r>
              <a:rPr lang="cs-CZ" dirty="0"/>
              <a:t>……</a:t>
            </a:r>
            <a:r>
              <a:rPr lang="cs-CZ" dirty="0" smtClean="0"/>
              <a:t>t propršel víkend. V tomto </a:t>
            </a:r>
            <a:r>
              <a:rPr lang="cs-CZ" dirty="0"/>
              <a:t>……</a:t>
            </a:r>
            <a:r>
              <a:rPr lang="cs-CZ" dirty="0" smtClean="0"/>
              <a:t>síci bylo </a:t>
            </a:r>
            <a:r>
              <a:rPr lang="cs-CZ" dirty="0" err="1" smtClean="0"/>
              <a:t>zat</a:t>
            </a:r>
            <a:r>
              <a:rPr lang="cs-CZ" dirty="0"/>
              <a:t>……</a:t>
            </a:r>
            <a:r>
              <a:rPr lang="cs-CZ" dirty="0" smtClean="0"/>
              <a:t>ní </a:t>
            </a:r>
            <a:r>
              <a:rPr lang="cs-CZ" dirty="0"/>
              <a:t>……</a:t>
            </a:r>
            <a:r>
              <a:rPr lang="cs-CZ" dirty="0" err="1" smtClean="0"/>
              <a:t>síce</a:t>
            </a:r>
            <a:r>
              <a:rPr lang="cs-CZ" dirty="0" smtClean="0"/>
              <a:t>. Z</a:t>
            </a:r>
            <a:r>
              <a:rPr lang="cs-CZ" dirty="0"/>
              <a:t>……</a:t>
            </a:r>
            <a:r>
              <a:rPr lang="cs-CZ" dirty="0" smtClean="0"/>
              <a:t>v ptáků budí lidi i ve </a:t>
            </a:r>
            <a:r>
              <a:rPr lang="cs-CZ" dirty="0"/>
              <a:t>……</a:t>
            </a:r>
            <a:r>
              <a:rPr lang="cs-CZ" dirty="0" smtClean="0"/>
              <a:t>stě. </a:t>
            </a:r>
            <a:r>
              <a:rPr lang="cs-CZ" dirty="0" err="1" smtClean="0"/>
              <a:t>Oně</a:t>
            </a:r>
            <a:r>
              <a:rPr lang="cs-CZ" dirty="0"/>
              <a:t>……</a:t>
            </a:r>
            <a:r>
              <a:rPr lang="cs-CZ" dirty="0" smtClean="0"/>
              <a:t>la úžasem. Do</a:t>
            </a:r>
            <a:r>
              <a:rPr lang="cs-CZ" dirty="0"/>
              <a:t>……</a:t>
            </a:r>
            <a:r>
              <a:rPr lang="cs-CZ" dirty="0" err="1" smtClean="0"/>
              <a:t>hla</a:t>
            </a:r>
            <a:r>
              <a:rPr lang="cs-CZ" dirty="0" smtClean="0"/>
              <a:t> mezi posledními. </a:t>
            </a:r>
            <a:r>
              <a:rPr lang="cs-CZ" dirty="0"/>
              <a:t>……</a:t>
            </a:r>
            <a:r>
              <a:rPr lang="cs-CZ" dirty="0" err="1" smtClean="0"/>
              <a:t>tka</a:t>
            </a:r>
            <a:r>
              <a:rPr lang="cs-CZ" dirty="0" smtClean="0"/>
              <a:t> není </a:t>
            </a:r>
            <a:r>
              <a:rPr lang="cs-CZ" dirty="0"/>
              <a:t>……</a:t>
            </a:r>
            <a:r>
              <a:rPr lang="cs-CZ" dirty="0" err="1" smtClean="0"/>
              <a:t>kná</a:t>
            </a:r>
            <a:r>
              <a:rPr lang="cs-CZ" dirty="0" smtClean="0"/>
              <a:t> známka.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8201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Vzpo</a:t>
            </a:r>
            <a:r>
              <a:rPr lang="cs-CZ" b="1" dirty="0" smtClean="0"/>
              <a:t>mně</a:t>
            </a:r>
            <a:r>
              <a:rPr lang="cs-CZ" dirty="0" smtClean="0"/>
              <a:t>l sis na mě? S</a:t>
            </a:r>
            <a:r>
              <a:rPr lang="cs-CZ" b="1" dirty="0" smtClean="0"/>
              <a:t>mě</a:t>
            </a:r>
            <a:r>
              <a:rPr lang="cs-CZ" dirty="0" smtClean="0"/>
              <a:t>le do toho a půl je hotovo. Na jaře se to tu modrá po</a:t>
            </a:r>
            <a:r>
              <a:rPr lang="cs-CZ" b="1" dirty="0" smtClean="0"/>
              <a:t>mně</a:t>
            </a:r>
            <a:r>
              <a:rPr lang="cs-CZ" dirty="0" smtClean="0"/>
              <a:t>nkami. Hlavně nezapo</a:t>
            </a:r>
            <a:r>
              <a:rPr lang="cs-CZ" b="1" dirty="0" smtClean="0"/>
              <a:t>meň</a:t>
            </a:r>
            <a:r>
              <a:rPr lang="cs-CZ" dirty="0" smtClean="0"/>
              <a:t> vyřídit o</a:t>
            </a:r>
            <a:r>
              <a:rPr lang="cs-CZ" b="1" dirty="0" smtClean="0"/>
              <a:t>bje</a:t>
            </a:r>
            <a:r>
              <a:rPr lang="cs-CZ" dirty="0" smtClean="0"/>
              <a:t>dnávku. O</a:t>
            </a:r>
            <a:r>
              <a:rPr lang="cs-CZ" b="1" dirty="0" smtClean="0"/>
              <a:t>pě</a:t>
            </a:r>
            <a:r>
              <a:rPr lang="cs-CZ" dirty="0" smtClean="0"/>
              <a:t>t propršel víkend. V tomto </a:t>
            </a:r>
            <a:r>
              <a:rPr lang="cs-CZ" b="1" dirty="0" smtClean="0"/>
              <a:t>mě</a:t>
            </a:r>
            <a:r>
              <a:rPr lang="cs-CZ" dirty="0" smtClean="0"/>
              <a:t>síci bylo zat</a:t>
            </a:r>
            <a:r>
              <a:rPr lang="cs-CZ" b="1" dirty="0" smtClean="0"/>
              <a:t>mě</a:t>
            </a:r>
            <a:r>
              <a:rPr lang="cs-CZ" dirty="0" smtClean="0"/>
              <a:t>ní </a:t>
            </a:r>
            <a:r>
              <a:rPr lang="cs-CZ" b="1" dirty="0" smtClean="0"/>
              <a:t>Mě</a:t>
            </a:r>
            <a:r>
              <a:rPr lang="cs-CZ" dirty="0" smtClean="0"/>
              <a:t>síce. Z</a:t>
            </a:r>
            <a:r>
              <a:rPr lang="cs-CZ" b="1" dirty="0" smtClean="0"/>
              <a:t>pě</a:t>
            </a:r>
            <a:r>
              <a:rPr lang="cs-CZ" dirty="0" smtClean="0"/>
              <a:t>v ptáků budí lidi i ve </a:t>
            </a:r>
            <a:r>
              <a:rPr lang="cs-CZ" b="1" dirty="0" smtClean="0"/>
              <a:t>mě</a:t>
            </a:r>
            <a:r>
              <a:rPr lang="cs-CZ" dirty="0" smtClean="0"/>
              <a:t>stě. Oně</a:t>
            </a:r>
            <a:r>
              <a:rPr lang="cs-CZ" b="1" dirty="0" smtClean="0"/>
              <a:t>mě</a:t>
            </a:r>
            <a:r>
              <a:rPr lang="cs-CZ" dirty="0" smtClean="0"/>
              <a:t>la úžasem. Do</a:t>
            </a:r>
            <a:r>
              <a:rPr lang="cs-CZ" b="1" dirty="0" smtClean="0"/>
              <a:t>bě</a:t>
            </a:r>
            <a:r>
              <a:rPr lang="cs-CZ" dirty="0" smtClean="0"/>
              <a:t>hla mezi posledními. </a:t>
            </a:r>
            <a:r>
              <a:rPr lang="cs-CZ" b="1" dirty="0" smtClean="0"/>
              <a:t>Pě</a:t>
            </a:r>
            <a:r>
              <a:rPr lang="cs-CZ" dirty="0" smtClean="0"/>
              <a:t>tka není </a:t>
            </a:r>
            <a:r>
              <a:rPr lang="cs-CZ" b="1" dirty="0" smtClean="0"/>
              <a:t>pě</a:t>
            </a:r>
            <a:r>
              <a:rPr lang="cs-CZ" dirty="0" smtClean="0"/>
              <a:t>kná známka.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672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322</Words>
  <Application>Microsoft Office PowerPoint</Application>
  <PresentationFormat>Předvádění na obrazovce (4:3)</PresentationFormat>
  <Paragraphs>50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Pravopis slov se skupinami bje, bě, vje, vě, mně, mě</vt:lpstr>
      <vt:lpstr>Prezentace aplikace PowerPoint</vt:lpstr>
      <vt:lpstr>Cvičení: </vt:lpstr>
      <vt:lpstr>Prezentace aplikace PowerPoint</vt:lpstr>
      <vt:lpstr>Cvičení:</vt:lpstr>
      <vt:lpstr>Úkol: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Pravopis slov se skupinami bje, bě, vje, vě, mně, mě</dc:title>
  <dc:creator>Helena Popelková</dc:creator>
  <cp:lastModifiedBy>Helena Popelková</cp:lastModifiedBy>
  <cp:revision>4</cp:revision>
  <dcterms:created xsi:type="dcterms:W3CDTF">2013-05-05T14:19:18Z</dcterms:created>
  <dcterms:modified xsi:type="dcterms:W3CDTF">2013-06-02T15:40:47Z</dcterms:modified>
</cp:coreProperties>
</file>