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nisko" TargetMode="External"/><Relationship Id="rId2" Type="http://schemas.openxmlformats.org/officeDocument/2006/relationships/hyperlink" Target="http://www.google.cz/imgres?q=tunisko&amp;hl=cs&amp;tbm=isch&amp;tbnid=BfGx1r49PfA26M:&amp;imgrefurl=http://www.tunis-djerba.eu/&amp;docid=R1FFHmXzcX0XwM&amp;w=520&amp;h=390&amp;ei=sf9hTrqvGKSj4gTS7cWJCg&amp;zoom=1&amp;iact=hc&amp;vpx=893&amp;vpy=285&amp;dur=86&amp;hovh=194&amp;hovw=259&amp;tx=150&amp;ty=109&amp;page=3&amp;tbnh=134&amp;tbnw=167&amp;start=35&amp;ndsp=17&amp;ved=1t:429,r:11,s:35&amp;biw=1191&amp;bih=59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459731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VY_52_INOVACE_04_Tunisko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Calibri"/>
                          <a:cs typeface="Times New Roman"/>
                        </a:rPr>
                        <a:t>Vladimír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 Kopal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785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dirty="0" smtClean="0">
                <a:latin typeface="Berlin Sans FB Demi" pitchFamily="34" charset="0"/>
              </a:rPr>
              <a:t>TUNISKO</a:t>
            </a:r>
            <a:endParaRPr lang="cs-CZ" sz="6600" dirty="0">
              <a:latin typeface="Berlin Sans FB Demi" pitchFamily="34" charset="0"/>
            </a:endParaRPr>
          </a:p>
        </p:txBody>
      </p:sp>
      <p:pic>
        <p:nvPicPr>
          <p:cNvPr id="1026" name="Picture 2" descr="C:\Users\OEM\Pictures\TUNISKO VLAJ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56992"/>
            <a:ext cx="4752528" cy="317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Pictures\tunisko_mapa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16832"/>
            <a:ext cx="3168352" cy="4245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Pictures\tunisko-ZNAK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750" y="535135"/>
            <a:ext cx="1771650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1976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ZÁKLADNÍ ÚDAJE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erlin Sans FB Demi" pitchFamily="34" charset="0"/>
              </a:rPr>
              <a:t>ROZLOHA: 164 150 km</a:t>
            </a:r>
            <a:r>
              <a:rPr lang="cs-CZ" baseline="30000" dirty="0" smtClean="0">
                <a:latin typeface="Berlin Sans FB Demi" pitchFamily="34" charset="0"/>
              </a:rPr>
              <a:t>2</a:t>
            </a:r>
          </a:p>
          <a:p>
            <a:r>
              <a:rPr lang="cs-CZ" dirty="0" smtClean="0">
                <a:latin typeface="Berlin Sans FB Demi" pitchFamily="34" charset="0"/>
              </a:rPr>
              <a:t>POČET OBYVATEL: 8 579 000</a:t>
            </a:r>
          </a:p>
          <a:p>
            <a:r>
              <a:rPr lang="cs-CZ" dirty="0" smtClean="0">
                <a:latin typeface="Berlin Sans FB Demi" pitchFamily="34" charset="0"/>
              </a:rPr>
              <a:t>HLAVNÍ MĚSTO: Tunis</a:t>
            </a:r>
          </a:p>
          <a:p>
            <a:r>
              <a:rPr lang="cs-CZ" dirty="0" smtClean="0">
                <a:latin typeface="Berlin Sans FB Demi" pitchFamily="34" charset="0"/>
              </a:rPr>
              <a:t>ÚŘEDNÍ JAZYK: arabština</a:t>
            </a:r>
          </a:p>
          <a:p>
            <a:r>
              <a:rPr lang="cs-CZ" dirty="0" smtClean="0">
                <a:latin typeface="Berlin Sans FB Demi" pitchFamily="34" charset="0"/>
              </a:rPr>
              <a:t>NÁBOŽENSTVÍ: islám</a:t>
            </a:r>
          </a:p>
          <a:p>
            <a:r>
              <a:rPr lang="cs-CZ" dirty="0" smtClean="0">
                <a:latin typeface="Berlin Sans FB Demi" pitchFamily="34" charset="0"/>
              </a:rPr>
              <a:t>MĚNA: tuniský dinár</a:t>
            </a:r>
          </a:p>
          <a:p>
            <a:r>
              <a:rPr lang="cs-CZ" dirty="0" smtClean="0">
                <a:latin typeface="Berlin Sans FB Demi" pitchFamily="34" charset="0"/>
              </a:rPr>
              <a:t>HLAVNÍ VÝVOZNÍ POLOŽKY: ropa, olivy, textil, ovoce, fosfáty</a:t>
            </a:r>
          </a:p>
          <a:p>
            <a:r>
              <a:rPr lang="cs-CZ" dirty="0" smtClean="0">
                <a:latin typeface="Berlin Sans FB Demi" pitchFamily="34" charset="0"/>
              </a:rPr>
              <a:t>STÁTNÍ ZŘÍZENÍ: republika</a:t>
            </a:r>
          </a:p>
          <a:p>
            <a:pPr marL="0" indent="0">
              <a:buNone/>
            </a:pPr>
            <a:r>
              <a:rPr lang="cs-CZ" dirty="0" smtClean="0">
                <a:latin typeface="Berlin Sans FB Demi" pitchFamily="34" charset="0"/>
              </a:rPr>
              <a:t>																</a:t>
            </a:r>
            <a:endParaRPr lang="cs-CZ" dirty="0"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85883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ZAJÍMAVOSTI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turistika- historie: Féničané- Kartágo (zničeno Římany)</a:t>
            </a:r>
          </a:p>
          <a:p>
            <a:pPr marL="0" indent="0">
              <a:buNone/>
            </a:pPr>
            <a:r>
              <a:rPr lang="cs-CZ" dirty="0" smtClean="0">
                <a:latin typeface="Berlin Sans FB Demi" pitchFamily="34" charset="0"/>
              </a:rPr>
              <a:t>                  - Sahara</a:t>
            </a:r>
          </a:p>
          <a:p>
            <a:pPr marL="0" indent="0">
              <a:buNone/>
            </a:pPr>
            <a:r>
              <a:rPr lang="cs-CZ" dirty="0">
                <a:latin typeface="Berlin Sans FB Demi" pitchFamily="34" charset="0"/>
              </a:rPr>
              <a:t> </a:t>
            </a:r>
            <a:r>
              <a:rPr lang="cs-CZ" dirty="0" smtClean="0">
                <a:latin typeface="Berlin Sans FB Demi" pitchFamily="34" charset="0"/>
              </a:rPr>
              <a:t>                 - Středozemní moře</a:t>
            </a:r>
          </a:p>
          <a:p>
            <a:r>
              <a:rPr lang="cs-CZ" dirty="0">
                <a:latin typeface="Berlin Sans FB Demi" pitchFamily="34" charset="0"/>
              </a:rPr>
              <a:t>k</a:t>
            </a:r>
            <a:r>
              <a:rPr lang="cs-CZ" dirty="0" smtClean="0">
                <a:latin typeface="Berlin Sans FB Demi" pitchFamily="34" charset="0"/>
              </a:rPr>
              <a:t>uskus – tradiční pokrm (krupice s dušeným jehněčím a </a:t>
            </a:r>
          </a:p>
          <a:p>
            <a:pPr marL="0" indent="0">
              <a:buNone/>
            </a:pPr>
            <a:r>
              <a:rPr lang="cs-CZ" dirty="0">
                <a:latin typeface="Berlin Sans FB Demi" pitchFamily="34" charset="0"/>
              </a:rPr>
              <a:t> </a:t>
            </a:r>
            <a:r>
              <a:rPr lang="cs-CZ" dirty="0" smtClean="0">
                <a:latin typeface="Berlin Sans FB Demi" pitchFamily="34" charset="0"/>
              </a:rPr>
              <a:t>                                              zeleninou)</a:t>
            </a:r>
          </a:p>
          <a:p>
            <a:endParaRPr lang="cs-CZ" dirty="0">
              <a:latin typeface="Berlin Sans FB Demi" pitchFamily="34" charset="0"/>
            </a:endParaRPr>
          </a:p>
          <a:p>
            <a:endParaRPr lang="cs-CZ" dirty="0" smtClean="0">
              <a:latin typeface="Berlin Sans FB Dem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Berlin Sans FB Demi" pitchFamily="34" charset="0"/>
              </a:rPr>
              <a:t>		</a:t>
            </a:r>
            <a:endParaRPr lang="cs-CZ" dirty="0"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65854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FOTOGALERIE</a:t>
            </a:r>
            <a:endParaRPr lang="cs-CZ" dirty="0">
              <a:latin typeface="Berlin Sans FB Demi" pitchFamily="34" charset="0"/>
            </a:endParaRPr>
          </a:p>
        </p:txBody>
      </p:sp>
      <p:pic>
        <p:nvPicPr>
          <p:cNvPr id="2050" name="Picture 2" descr="C:\Users\OEM\Pictures\90442_vikendZahr_tunis_karta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33375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Pictures\kupele-antonia-pia-kartago-tunisk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140968"/>
            <a:ext cx="5080000" cy="340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Pictures\el dže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71500"/>
            <a:ext cx="3713990" cy="2785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Pictures\fénická loď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73" y="4149079"/>
            <a:ext cx="3120008" cy="2076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67302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FOTOGALERIE</a:t>
            </a:r>
            <a:endParaRPr lang="cs-CZ" dirty="0">
              <a:latin typeface="Berlin Sans FB Demi" pitchFamily="34" charset="0"/>
            </a:endParaRPr>
          </a:p>
        </p:txBody>
      </p:sp>
      <p:pic>
        <p:nvPicPr>
          <p:cNvPr id="3075" name="Picture 3" descr="C:\Users\OEM\Pictures\84484x-tunisko-tunisko-caribbean_world_borj_cedria-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325887"/>
            <a:ext cx="3289548" cy="2193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Pictures\tuni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3708412" cy="2472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Pictures\SÚK TUNI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692696"/>
            <a:ext cx="4748584" cy="356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Pictures\SÚK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75558"/>
            <a:ext cx="3672408" cy="2143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7754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OTÁZKY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1. HLAVNÍ MĚSTO?</a:t>
            </a:r>
          </a:p>
          <a:p>
            <a:r>
              <a:rPr lang="cs-CZ" dirty="0" smtClean="0">
                <a:latin typeface="Berlin Sans FB Demi" pitchFamily="34" charset="0"/>
              </a:rPr>
              <a:t>2. VÝVOZNÍ POLOŽKY?</a:t>
            </a:r>
          </a:p>
          <a:p>
            <a:r>
              <a:rPr lang="cs-CZ" dirty="0" smtClean="0">
                <a:latin typeface="Berlin Sans FB Demi" pitchFamily="34" charset="0"/>
              </a:rPr>
              <a:t>3. CO JE KUSKUS?</a:t>
            </a:r>
          </a:p>
          <a:p>
            <a:r>
              <a:rPr lang="cs-CZ" dirty="0" smtClean="0">
                <a:latin typeface="Berlin Sans FB Demi" pitchFamily="34" charset="0"/>
              </a:rPr>
              <a:t>4. KTERÝ ZÁLIV JE U TUNISKA?</a:t>
            </a:r>
          </a:p>
          <a:p>
            <a:r>
              <a:rPr lang="cs-CZ" dirty="0" smtClean="0">
                <a:latin typeface="Berlin Sans FB Demi" pitchFamily="34" charset="0"/>
              </a:rPr>
              <a:t>5. ÚŘEDNÍ JAZYK?</a:t>
            </a:r>
          </a:p>
          <a:p>
            <a:r>
              <a:rPr lang="cs-CZ" dirty="0" smtClean="0">
                <a:latin typeface="Berlin Sans FB Demi" pitchFamily="34" charset="0"/>
              </a:rPr>
              <a:t>6.SOUSEDNÍ </a:t>
            </a:r>
            <a:r>
              <a:rPr lang="cs-CZ" dirty="0" smtClean="0">
                <a:latin typeface="Berlin Sans FB Demi" pitchFamily="34" charset="0"/>
              </a:rPr>
              <a:t>STÁTY?</a:t>
            </a:r>
            <a:endParaRPr lang="cs-CZ" dirty="0"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57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OTÁZKY A ODPOVĚDI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1. HLAVNÍ MĚSTO? </a:t>
            </a:r>
            <a:r>
              <a:rPr lang="cs-CZ" dirty="0" smtClean="0">
                <a:solidFill>
                  <a:srgbClr val="C00000"/>
                </a:solidFill>
                <a:latin typeface="Berlin Sans FB Demi" pitchFamily="34" charset="0"/>
              </a:rPr>
              <a:t>Tunis</a:t>
            </a:r>
            <a:endParaRPr lang="cs-CZ" dirty="0" smtClean="0">
              <a:latin typeface="Berlin Sans FB Demi" pitchFamily="34" charset="0"/>
            </a:endParaRPr>
          </a:p>
          <a:p>
            <a:r>
              <a:rPr lang="cs-CZ" dirty="0" smtClean="0">
                <a:latin typeface="Berlin Sans FB Demi" pitchFamily="34" charset="0"/>
              </a:rPr>
              <a:t>2. VÝVOZNÍ POLOŽKY? </a:t>
            </a:r>
            <a:r>
              <a:rPr lang="cs-CZ" dirty="0" err="1">
                <a:solidFill>
                  <a:srgbClr val="C00000"/>
                </a:solidFill>
                <a:latin typeface="Berlin Sans FB Demi" pitchFamily="34" charset="0"/>
              </a:rPr>
              <a:t>f</a:t>
            </a:r>
            <a:r>
              <a:rPr lang="cs-CZ" dirty="0" err="1" smtClean="0">
                <a:solidFill>
                  <a:srgbClr val="C00000"/>
                </a:solidFill>
                <a:latin typeface="Berlin Sans FB Demi" pitchFamily="34" charset="0"/>
              </a:rPr>
              <a:t>osfáty,ropa,olivy,ovoce</a:t>
            </a:r>
            <a:endParaRPr lang="cs-CZ" dirty="0" smtClean="0">
              <a:latin typeface="Berlin Sans FB Demi" pitchFamily="34" charset="0"/>
            </a:endParaRPr>
          </a:p>
          <a:p>
            <a:r>
              <a:rPr lang="cs-CZ" dirty="0" smtClean="0">
                <a:latin typeface="Berlin Sans FB Demi" pitchFamily="34" charset="0"/>
              </a:rPr>
              <a:t>3. CO JE KUSKUS? </a:t>
            </a:r>
            <a:r>
              <a:rPr lang="cs-CZ" dirty="0">
                <a:solidFill>
                  <a:srgbClr val="C00000"/>
                </a:solidFill>
                <a:latin typeface="Berlin Sans FB Demi" pitchFamily="34" charset="0"/>
              </a:rPr>
              <a:t>t</a:t>
            </a:r>
            <a:r>
              <a:rPr lang="cs-CZ" dirty="0" smtClean="0">
                <a:solidFill>
                  <a:srgbClr val="C00000"/>
                </a:solidFill>
                <a:latin typeface="Berlin Sans FB Demi" pitchFamily="34" charset="0"/>
              </a:rPr>
              <a:t>radiční pokrm</a:t>
            </a:r>
            <a:endParaRPr lang="cs-CZ" dirty="0" smtClean="0">
              <a:latin typeface="Berlin Sans FB Demi" pitchFamily="34" charset="0"/>
            </a:endParaRPr>
          </a:p>
          <a:p>
            <a:r>
              <a:rPr lang="cs-CZ" dirty="0" smtClean="0">
                <a:latin typeface="Berlin Sans FB Demi" pitchFamily="34" charset="0"/>
              </a:rPr>
              <a:t>4. KTERÝ ZÁLIV JE U TUNISKA? </a:t>
            </a:r>
            <a:r>
              <a:rPr lang="cs-CZ" dirty="0" smtClean="0">
                <a:solidFill>
                  <a:srgbClr val="C00000"/>
                </a:solidFill>
                <a:latin typeface="Berlin Sans FB Demi" pitchFamily="34" charset="0"/>
              </a:rPr>
              <a:t>Malá </a:t>
            </a:r>
            <a:r>
              <a:rPr lang="cs-CZ" dirty="0" err="1" smtClean="0">
                <a:solidFill>
                  <a:srgbClr val="C00000"/>
                </a:solidFill>
                <a:latin typeface="Berlin Sans FB Demi" pitchFamily="34" charset="0"/>
              </a:rPr>
              <a:t>Syrta</a:t>
            </a:r>
            <a:r>
              <a:rPr lang="cs-CZ" dirty="0" smtClean="0">
                <a:latin typeface="Berlin Sans FB Demi" pitchFamily="34" charset="0"/>
              </a:rPr>
              <a:t> </a:t>
            </a:r>
          </a:p>
          <a:p>
            <a:r>
              <a:rPr lang="cs-CZ" dirty="0" smtClean="0">
                <a:latin typeface="Berlin Sans FB Demi" pitchFamily="34" charset="0"/>
              </a:rPr>
              <a:t>5. ÚŘEDNÍ JAZYK? </a:t>
            </a:r>
            <a:r>
              <a:rPr lang="cs-CZ" dirty="0" smtClean="0">
                <a:solidFill>
                  <a:srgbClr val="C00000"/>
                </a:solidFill>
                <a:latin typeface="Berlin Sans FB Demi" pitchFamily="34" charset="0"/>
              </a:rPr>
              <a:t>arabština</a:t>
            </a:r>
            <a:endParaRPr lang="cs-CZ" dirty="0" smtClean="0">
              <a:latin typeface="Berlin Sans FB Demi" pitchFamily="34" charset="0"/>
            </a:endParaRPr>
          </a:p>
          <a:p>
            <a:r>
              <a:rPr lang="cs-CZ" dirty="0" smtClean="0">
                <a:latin typeface="Berlin Sans FB Demi" pitchFamily="34" charset="0"/>
              </a:rPr>
              <a:t>6.SOUSEDNÍ </a:t>
            </a:r>
            <a:r>
              <a:rPr lang="cs-CZ" dirty="0" smtClean="0">
                <a:latin typeface="Berlin Sans FB Demi" pitchFamily="34" charset="0"/>
              </a:rPr>
              <a:t>STÁTY? </a:t>
            </a:r>
            <a:r>
              <a:rPr lang="cs-CZ" dirty="0" smtClean="0">
                <a:solidFill>
                  <a:srgbClr val="C00000"/>
                </a:solidFill>
                <a:latin typeface="Berlin Sans FB Demi" pitchFamily="34" charset="0"/>
              </a:rPr>
              <a:t>Libye, Alžírsko</a:t>
            </a:r>
            <a:endParaRPr lang="cs-CZ" dirty="0">
              <a:latin typeface="Berlin Sans FB Dem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4114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erlin Sans FB Demi" pitchFamily="34" charset="0"/>
              </a:rPr>
              <a:t>ZDROJE</a:t>
            </a:r>
            <a:endParaRPr lang="cs-CZ" dirty="0"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www.google.cz/imgres?q=tunisko&amp;hl=cs&amp;tbm=isch&amp;tbnid=BfGx1r49PfA26M:&amp;imgrefurl=http://www.tunis-djerba.eu/&amp;docid=R1FFHmXzcX0XwM&amp;w=520&amp;h=390&amp;ei=sf9hTrqvGKSj4gTS7cWJCg&amp;zoom=1&amp;iact=hc&amp;vpx=893&amp;vpy=285&amp;dur=86&amp;hovh=194&amp;hovw=259&amp;tx=150&amp;ty=109&amp;page=3&amp;tbnh=134&amp;tbnw=167&amp;start=35&amp;ndsp=17&amp;ved=1t:429,r:11,s:35&amp;biw=1191&amp;bih=599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http://cs.wikipedia.org/wiki/Tunisko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9156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37</TotalTime>
  <Words>185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Přehlednost</vt:lpstr>
      <vt:lpstr>Prezentace aplikace PowerPoint</vt:lpstr>
      <vt:lpstr>TUNISKO</vt:lpstr>
      <vt:lpstr>ZÁKLADNÍ ÚDAJE</vt:lpstr>
      <vt:lpstr>ZAJÍMAVOSTI</vt:lpstr>
      <vt:lpstr>FOTOGALERIE</vt:lpstr>
      <vt:lpstr>FOTOGALERIE</vt:lpstr>
      <vt:lpstr>OTÁZKY</vt:lpstr>
      <vt:lpstr>OTÁZKY A ODPOVĚDI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TUNISKO</dc:title>
  <dc:creator>OEM</dc:creator>
  <cp:lastModifiedBy>OEM</cp:lastModifiedBy>
  <cp:revision>7</cp:revision>
  <dcterms:created xsi:type="dcterms:W3CDTF">2011-04-20T07:45:42Z</dcterms:created>
  <dcterms:modified xsi:type="dcterms:W3CDTF">2011-09-03T17:19:17Z</dcterms:modified>
</cp:coreProperties>
</file>