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40DCD-446E-4BA1-8808-8CB68E29663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354C3D-D282-4868-BE4E-1737494905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94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785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58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015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332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724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916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404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619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281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448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472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53CA07-099C-43F4-AB3F-02B8F70EC77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39F888-7950-4FF8-BBA8-8AF78AE249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744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3856205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Přídavná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jména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VY_12_INOVACE_2.A_CJ_26(32)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27.1.2013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1156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dirty="0" smtClean="0"/>
              <a:t>Obsahuje 4 úkoly s řešením, vychází ze znalosti práce s podstatnými jmény a dále navazuje na jména přídavná. </a:t>
            </a:r>
            <a:r>
              <a:rPr lang="pl-PL" dirty="0"/>
              <a:t>Prezentace je určena pro žáky OU.</a:t>
            </a:r>
            <a:r>
              <a:rPr lang="cs-CZ" dirty="0" smtClean="0"/>
              <a:t> </a:t>
            </a: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48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775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U podstatných jmen urči vzor: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táří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oh</a:t>
            </a:r>
          </a:p>
          <a:p>
            <a:pPr marL="0" indent="0">
              <a:buNone/>
            </a:pPr>
            <a:r>
              <a:rPr lang="cs-CZ" dirty="0" smtClean="0"/>
              <a:t>teplo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ětství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niha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edvěd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aro</a:t>
            </a:r>
          </a:p>
          <a:p>
            <a:pPr marL="0" indent="0">
              <a:buNone/>
            </a:pPr>
            <a:r>
              <a:rPr lang="cs-CZ" dirty="0" smtClean="0"/>
              <a:t>pole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eří</a:t>
            </a:r>
          </a:p>
          <a:p>
            <a:pPr marL="0" indent="0">
              <a:buNone/>
            </a:pPr>
            <a:r>
              <a:rPr lang="cs-CZ" dirty="0" smtClean="0"/>
              <a:t>televize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640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stáří</a:t>
            </a:r>
          </a:p>
          <a:p>
            <a:pPr marL="0" indent="0">
              <a:buNone/>
            </a:pPr>
            <a:r>
              <a:rPr lang="cs-CZ" dirty="0" smtClean="0"/>
              <a:t>roh</a:t>
            </a:r>
          </a:p>
          <a:p>
            <a:pPr marL="0" indent="0">
              <a:buNone/>
            </a:pPr>
            <a:r>
              <a:rPr lang="cs-CZ" dirty="0" smtClean="0"/>
              <a:t>teplo</a:t>
            </a:r>
          </a:p>
          <a:p>
            <a:pPr marL="0" indent="0">
              <a:buNone/>
            </a:pPr>
            <a:r>
              <a:rPr lang="cs-CZ" dirty="0" smtClean="0"/>
              <a:t>dětství</a:t>
            </a:r>
          </a:p>
          <a:p>
            <a:pPr marL="0" indent="0">
              <a:buNone/>
            </a:pPr>
            <a:r>
              <a:rPr lang="cs-CZ" dirty="0" smtClean="0"/>
              <a:t>kniha</a:t>
            </a:r>
          </a:p>
          <a:p>
            <a:pPr marL="0" indent="0">
              <a:buNone/>
            </a:pPr>
            <a:r>
              <a:rPr lang="cs-CZ" dirty="0" smtClean="0"/>
              <a:t>medvěd</a:t>
            </a:r>
          </a:p>
          <a:p>
            <a:pPr marL="0" indent="0">
              <a:buNone/>
            </a:pPr>
            <a:r>
              <a:rPr lang="cs-CZ" dirty="0" smtClean="0"/>
              <a:t>jaro</a:t>
            </a:r>
          </a:p>
          <a:p>
            <a:pPr marL="0" indent="0">
              <a:buNone/>
            </a:pPr>
            <a:r>
              <a:rPr lang="cs-CZ" dirty="0" smtClean="0"/>
              <a:t>pole </a:t>
            </a:r>
          </a:p>
          <a:p>
            <a:pPr marL="0" indent="0">
              <a:buNone/>
            </a:pPr>
            <a:r>
              <a:rPr lang="cs-CZ" dirty="0" smtClean="0"/>
              <a:t>peří</a:t>
            </a:r>
          </a:p>
          <a:p>
            <a:pPr marL="0" indent="0">
              <a:buNone/>
            </a:pPr>
            <a:r>
              <a:rPr lang="cs-CZ" dirty="0" smtClean="0"/>
              <a:t>televize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tavení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rad</a:t>
            </a:r>
          </a:p>
          <a:p>
            <a:pPr marL="0" indent="0">
              <a:buNone/>
            </a:pPr>
            <a:r>
              <a:rPr lang="cs-CZ" dirty="0" smtClean="0"/>
              <a:t>město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tavení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ena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án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ěsto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oře</a:t>
            </a:r>
          </a:p>
          <a:p>
            <a:pPr marL="0" indent="0">
              <a:buNone/>
            </a:pPr>
            <a:r>
              <a:rPr lang="cs-CZ" dirty="0" smtClean="0"/>
              <a:t>stavení</a:t>
            </a:r>
          </a:p>
          <a:p>
            <a:pPr marL="0" indent="0">
              <a:buNone/>
            </a:pPr>
            <a:r>
              <a:rPr lang="cs-CZ" dirty="0" smtClean="0"/>
              <a:t>růže</a:t>
            </a:r>
          </a:p>
        </p:txBody>
      </p:sp>
    </p:spTree>
    <p:extLst>
      <p:ext uri="{BB962C8B-B14F-4D97-AF65-F5344CB8AC3E}">
        <p14:creationId xmlns:p14="http://schemas.microsoft.com/office/powerpoint/2010/main" val="436947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Úkol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56902"/>
            <a:ext cx="4038600" cy="416926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stáří</a:t>
            </a:r>
          </a:p>
          <a:p>
            <a:pPr marL="0" indent="0">
              <a:buNone/>
            </a:pPr>
            <a:r>
              <a:rPr lang="cs-CZ" dirty="0" smtClean="0"/>
              <a:t>roh</a:t>
            </a:r>
          </a:p>
          <a:p>
            <a:pPr marL="0" indent="0">
              <a:buNone/>
            </a:pPr>
            <a:r>
              <a:rPr lang="cs-CZ" dirty="0" smtClean="0"/>
              <a:t>teplo</a:t>
            </a:r>
          </a:p>
          <a:p>
            <a:pPr marL="0" indent="0">
              <a:buNone/>
            </a:pPr>
            <a:r>
              <a:rPr lang="cs-CZ" dirty="0" smtClean="0"/>
              <a:t>dětství</a:t>
            </a:r>
          </a:p>
          <a:p>
            <a:pPr marL="0" indent="0">
              <a:buNone/>
            </a:pPr>
            <a:r>
              <a:rPr lang="cs-CZ" dirty="0" smtClean="0"/>
              <a:t>kniha</a:t>
            </a:r>
          </a:p>
          <a:p>
            <a:pPr marL="0" indent="0">
              <a:buNone/>
            </a:pPr>
            <a:r>
              <a:rPr lang="cs-CZ" dirty="0" smtClean="0"/>
              <a:t>medvěd</a:t>
            </a:r>
          </a:p>
          <a:p>
            <a:pPr marL="0" indent="0">
              <a:buNone/>
            </a:pPr>
            <a:r>
              <a:rPr lang="cs-CZ" dirty="0" smtClean="0"/>
              <a:t>jaro</a:t>
            </a:r>
          </a:p>
          <a:p>
            <a:pPr marL="0" indent="0">
              <a:buNone/>
            </a:pPr>
            <a:r>
              <a:rPr lang="cs-CZ" dirty="0" smtClean="0"/>
              <a:t>pole </a:t>
            </a:r>
          </a:p>
          <a:p>
            <a:pPr marL="0" indent="0">
              <a:buNone/>
            </a:pPr>
            <a:r>
              <a:rPr lang="cs-CZ" dirty="0" smtClean="0"/>
              <a:t>peří</a:t>
            </a:r>
          </a:p>
          <a:p>
            <a:pPr marL="0" indent="0">
              <a:buNone/>
            </a:pPr>
            <a:r>
              <a:rPr lang="cs-CZ" dirty="0" smtClean="0"/>
              <a:t>televize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56902"/>
            <a:ext cx="4038600" cy="416926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1315208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 podstatných jmen vytvoř jména přídavná:</a:t>
            </a:r>
          </a:p>
        </p:txBody>
      </p:sp>
    </p:spTree>
    <p:extLst>
      <p:ext uri="{BB962C8B-B14F-4D97-AF65-F5344CB8AC3E}">
        <p14:creationId xmlns:p14="http://schemas.microsoft.com/office/powerpoint/2010/main" val="17999305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–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stáří</a:t>
            </a:r>
          </a:p>
          <a:p>
            <a:pPr marL="0" indent="0">
              <a:buNone/>
            </a:pPr>
            <a:r>
              <a:rPr lang="cs-CZ" dirty="0" smtClean="0"/>
              <a:t>roh</a:t>
            </a:r>
          </a:p>
          <a:p>
            <a:pPr marL="0" indent="0">
              <a:buNone/>
            </a:pPr>
            <a:r>
              <a:rPr lang="cs-CZ" dirty="0" smtClean="0"/>
              <a:t>teplo</a:t>
            </a:r>
          </a:p>
          <a:p>
            <a:pPr marL="0" indent="0">
              <a:buNone/>
            </a:pPr>
            <a:r>
              <a:rPr lang="cs-CZ" dirty="0" smtClean="0"/>
              <a:t>dětství</a:t>
            </a:r>
          </a:p>
          <a:p>
            <a:pPr marL="0" indent="0">
              <a:buNone/>
            </a:pPr>
            <a:r>
              <a:rPr lang="cs-CZ" dirty="0" smtClean="0"/>
              <a:t>kniha</a:t>
            </a:r>
          </a:p>
          <a:p>
            <a:pPr marL="0" indent="0">
              <a:buNone/>
            </a:pPr>
            <a:r>
              <a:rPr lang="cs-CZ" dirty="0" smtClean="0"/>
              <a:t>medvěd</a:t>
            </a:r>
          </a:p>
          <a:p>
            <a:pPr marL="0" indent="0">
              <a:buNone/>
            </a:pPr>
            <a:r>
              <a:rPr lang="cs-CZ" dirty="0" smtClean="0"/>
              <a:t>jaro</a:t>
            </a:r>
          </a:p>
          <a:p>
            <a:pPr marL="0" indent="0">
              <a:buNone/>
            </a:pPr>
            <a:r>
              <a:rPr lang="cs-CZ" dirty="0" smtClean="0"/>
              <a:t>pole </a:t>
            </a:r>
          </a:p>
          <a:p>
            <a:pPr marL="0" indent="0">
              <a:buNone/>
            </a:pPr>
            <a:r>
              <a:rPr lang="cs-CZ" dirty="0" smtClean="0"/>
              <a:t>peří</a:t>
            </a:r>
          </a:p>
          <a:p>
            <a:pPr marL="0" indent="0">
              <a:buNone/>
            </a:pPr>
            <a:r>
              <a:rPr lang="cs-CZ" dirty="0" smtClean="0"/>
              <a:t>televize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tarý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ohový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eplý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ětský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nižní</a:t>
            </a:r>
          </a:p>
          <a:p>
            <a:pPr marL="0" indent="0">
              <a:buNone/>
            </a:pPr>
            <a:r>
              <a:rPr lang="cs-CZ" dirty="0" smtClean="0"/>
              <a:t>medvědí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arní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olní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eřový</a:t>
            </a:r>
          </a:p>
          <a:p>
            <a:pPr marL="0" indent="0">
              <a:buNone/>
            </a:pPr>
            <a:r>
              <a:rPr lang="cs-CZ" dirty="0" smtClean="0"/>
              <a:t>televizní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045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171764"/>
            <a:ext cx="3970784" cy="40655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r>
              <a:rPr lang="cs-CZ" dirty="0" smtClean="0"/>
              <a:t>………….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1691680" y="2132856"/>
            <a:ext cx="4038600" cy="40655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stáří</a:t>
            </a:r>
          </a:p>
          <a:p>
            <a:pPr marL="0" indent="0">
              <a:buNone/>
            </a:pPr>
            <a:r>
              <a:rPr lang="cs-CZ" dirty="0" smtClean="0"/>
              <a:t>roh</a:t>
            </a:r>
          </a:p>
          <a:p>
            <a:pPr marL="0" indent="0">
              <a:buNone/>
            </a:pPr>
            <a:r>
              <a:rPr lang="cs-CZ" dirty="0" smtClean="0"/>
              <a:t>teplo</a:t>
            </a:r>
          </a:p>
          <a:p>
            <a:pPr marL="0" indent="0">
              <a:buNone/>
            </a:pPr>
            <a:r>
              <a:rPr lang="cs-CZ" dirty="0" smtClean="0"/>
              <a:t>dětství</a:t>
            </a:r>
          </a:p>
          <a:p>
            <a:pPr marL="0" indent="0">
              <a:buNone/>
            </a:pPr>
            <a:r>
              <a:rPr lang="cs-CZ" dirty="0" smtClean="0"/>
              <a:t>kniha</a:t>
            </a:r>
          </a:p>
          <a:p>
            <a:pPr marL="0" indent="0">
              <a:buNone/>
            </a:pPr>
            <a:r>
              <a:rPr lang="cs-CZ" dirty="0" smtClean="0"/>
              <a:t>medvěd</a:t>
            </a:r>
          </a:p>
          <a:p>
            <a:pPr marL="0" indent="0">
              <a:buNone/>
            </a:pPr>
            <a:r>
              <a:rPr lang="cs-CZ" dirty="0" smtClean="0"/>
              <a:t>jaro</a:t>
            </a:r>
          </a:p>
          <a:p>
            <a:pPr marL="0" indent="0">
              <a:buNone/>
            </a:pPr>
            <a:r>
              <a:rPr lang="cs-CZ" dirty="0" smtClean="0"/>
              <a:t>pole </a:t>
            </a:r>
          </a:p>
          <a:p>
            <a:pPr marL="0" indent="0">
              <a:buNone/>
            </a:pPr>
            <a:r>
              <a:rPr lang="cs-CZ" dirty="0" smtClean="0"/>
              <a:t>peří</a:t>
            </a:r>
          </a:p>
          <a:p>
            <a:pPr marL="0" indent="0">
              <a:buNone/>
            </a:pPr>
            <a:r>
              <a:rPr lang="cs-CZ" dirty="0" smtClean="0"/>
              <a:t>televize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1124744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Vytvoř sousloví – přídavné jméno + podstatné jméno (dané) např. </a:t>
            </a:r>
            <a:r>
              <a:rPr lang="cs-CZ" sz="2400" dirty="0" smtClean="0">
                <a:solidFill>
                  <a:srgbClr val="C00000"/>
                </a:solidFill>
              </a:rPr>
              <a:t>neradostné </a:t>
            </a:r>
            <a:r>
              <a:rPr lang="cs-CZ" sz="2400" dirty="0" smtClean="0"/>
              <a:t>stáří</a:t>
            </a:r>
          </a:p>
        </p:txBody>
      </p:sp>
    </p:spTree>
    <p:extLst>
      <p:ext uri="{BB962C8B-B14F-4D97-AF65-F5344CB8AC3E}">
        <p14:creationId xmlns:p14="http://schemas.microsoft.com/office/powerpoint/2010/main" val="2515968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038600" cy="42484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starý</a:t>
            </a:r>
          </a:p>
          <a:p>
            <a:pPr marL="0" indent="0">
              <a:buNone/>
            </a:pPr>
            <a:r>
              <a:rPr lang="cs-CZ" dirty="0" smtClean="0"/>
              <a:t>rohový</a:t>
            </a:r>
          </a:p>
          <a:p>
            <a:pPr marL="0" indent="0">
              <a:buNone/>
            </a:pPr>
            <a:r>
              <a:rPr lang="cs-CZ" dirty="0" smtClean="0"/>
              <a:t>teplý</a:t>
            </a:r>
          </a:p>
          <a:p>
            <a:pPr marL="0" indent="0">
              <a:buNone/>
            </a:pPr>
            <a:r>
              <a:rPr lang="cs-CZ" dirty="0" smtClean="0"/>
              <a:t>dětský</a:t>
            </a:r>
          </a:p>
          <a:p>
            <a:pPr marL="0" indent="0">
              <a:buNone/>
            </a:pPr>
            <a:r>
              <a:rPr lang="cs-CZ" dirty="0" smtClean="0"/>
              <a:t>knižní</a:t>
            </a:r>
          </a:p>
          <a:p>
            <a:pPr marL="0" indent="0">
              <a:buNone/>
            </a:pPr>
            <a:r>
              <a:rPr lang="cs-CZ" dirty="0" smtClean="0"/>
              <a:t>medvědí</a:t>
            </a:r>
          </a:p>
          <a:p>
            <a:pPr marL="0" indent="0">
              <a:buNone/>
            </a:pPr>
            <a:r>
              <a:rPr lang="cs-CZ" dirty="0" smtClean="0"/>
              <a:t>jarní</a:t>
            </a:r>
          </a:p>
          <a:p>
            <a:pPr marL="0" indent="0">
              <a:buNone/>
            </a:pPr>
            <a:r>
              <a:rPr lang="cs-CZ" dirty="0" smtClean="0"/>
              <a:t>polní</a:t>
            </a:r>
          </a:p>
          <a:p>
            <a:pPr marL="0" indent="0">
              <a:buNone/>
            </a:pPr>
            <a:r>
              <a:rPr lang="cs-CZ" dirty="0" smtClean="0"/>
              <a:t>peřový</a:t>
            </a:r>
          </a:p>
          <a:p>
            <a:pPr marL="0" indent="0">
              <a:buNone/>
            </a:pPr>
            <a:r>
              <a:rPr lang="cs-CZ" dirty="0" smtClean="0"/>
              <a:t>televizní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1340768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K vzniklému přídavnému jménu doplň podstatné jméno:</a:t>
            </a:r>
          </a:p>
        </p:txBody>
      </p:sp>
    </p:spTree>
    <p:extLst>
      <p:ext uri="{BB962C8B-B14F-4D97-AF65-F5344CB8AC3E}">
        <p14:creationId xmlns:p14="http://schemas.microsoft.com/office/powerpoint/2010/main" val="32379197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233</Words>
  <Application>Microsoft Office PowerPoint</Application>
  <PresentationFormat>Předvádění na obrazovce (4:3)</PresentationFormat>
  <Paragraphs>124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Přídavná jména</vt:lpstr>
      <vt:lpstr>Úkol č. 1</vt:lpstr>
      <vt:lpstr>Řešení - úkol č. 1</vt:lpstr>
      <vt:lpstr>Úkol č.2</vt:lpstr>
      <vt:lpstr>Řešení – úkol č. 2</vt:lpstr>
      <vt:lpstr>Úkol č. 3</vt:lpstr>
      <vt:lpstr>Úkol č.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Helena Popelková</dc:creator>
  <cp:lastModifiedBy>Helena Popelková</cp:lastModifiedBy>
  <cp:revision>6</cp:revision>
  <dcterms:created xsi:type="dcterms:W3CDTF">2013-04-28T15:00:13Z</dcterms:created>
  <dcterms:modified xsi:type="dcterms:W3CDTF">2013-06-23T13:57:39Z</dcterms:modified>
</cp:coreProperties>
</file>