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0" r:id="rId2"/>
    <p:sldId id="261" r:id="rId3"/>
    <p:sldId id="256" r:id="rId4"/>
    <p:sldId id="257" r:id="rId5"/>
    <p:sldId id="259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39DC8E-D73E-4087-8163-85320263EFA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DD6ADC-E6C4-45DA-9D06-1794CA94C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9353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BE2D7-1DA2-4E45-BD9A-786DAFE730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C717E-B915-4F77-B35C-350B8270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867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BE2D7-1DA2-4E45-BD9A-786DAFE730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C717E-B915-4F77-B35C-350B8270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3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BE2D7-1DA2-4E45-BD9A-786DAFE730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C717E-B915-4F77-B35C-350B8270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129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BE2D7-1DA2-4E45-BD9A-786DAFE730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C717E-B915-4F77-B35C-350B8270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096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BE2D7-1DA2-4E45-BD9A-786DAFE730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C717E-B915-4F77-B35C-350B8270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9241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BE2D7-1DA2-4E45-BD9A-786DAFE730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C717E-B915-4F77-B35C-350B8270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718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BE2D7-1DA2-4E45-BD9A-786DAFE730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C717E-B915-4F77-B35C-350B8270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548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BE2D7-1DA2-4E45-BD9A-786DAFE730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C717E-B915-4F77-B35C-350B8270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5888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BE2D7-1DA2-4E45-BD9A-786DAFE730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C717E-B915-4F77-B35C-350B8270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363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BE2D7-1DA2-4E45-BD9A-786DAFE730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C717E-B915-4F77-B35C-350B8270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900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BE2D7-1DA2-4E45-BD9A-786DAFE730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C717E-B915-4F77-B35C-350B8270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706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BBE2D7-1DA2-4E45-BD9A-786DAFE730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7C717E-B915-4F77-B35C-350B8270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685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6016533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Gramatické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jevy a jejich procvičování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Přídavná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jména – vzory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VY_12_INOVACE_2.A_CJ_27(32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29.1.2013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4023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cs-CZ" dirty="0"/>
              <a:t>Anotace:</a:t>
            </a:r>
          </a:p>
          <a:p>
            <a:pPr marL="0" indent="0">
              <a:buNone/>
            </a:pPr>
            <a:r>
              <a:rPr lang="pl-PL" dirty="0" smtClean="0"/>
              <a:t>Prezentace </a:t>
            </a:r>
            <a:r>
              <a:rPr lang="pl-PL" dirty="0"/>
              <a:t>je určena pro žáky OU.</a:t>
            </a:r>
            <a:r>
              <a:rPr lang="cs-CZ" dirty="0" smtClean="0"/>
              <a:t>  Obsahuje výklad pravopisu v koncovkách přídavných jmen a cvičení, práce se vzory </a:t>
            </a:r>
            <a:r>
              <a:rPr lang="cs-CZ" smtClean="0"/>
              <a:t>přídavných jmen.</a:t>
            </a:r>
            <a:endParaRPr lang="cs-CZ" sz="2000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9274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Přídavná jména - vzory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11841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827584" y="548679"/>
            <a:ext cx="2314600" cy="3382845"/>
          </a:xfrm>
        </p:spPr>
        <p:txBody>
          <a:bodyPr/>
          <a:lstStyle/>
          <a:p>
            <a:pPr marL="0" indent="0">
              <a:buNone/>
            </a:pPr>
            <a:r>
              <a:rPr lang="cs-CZ" u="sng" dirty="0"/>
              <a:t>r</a:t>
            </a:r>
            <a:r>
              <a:rPr lang="cs-CZ" u="sng" dirty="0" smtClean="0"/>
              <a:t>od mužský</a:t>
            </a:r>
          </a:p>
          <a:p>
            <a:pPr marL="0" indent="0">
              <a:buNone/>
            </a:pPr>
            <a:r>
              <a:rPr lang="cs-CZ" dirty="0" smtClean="0"/>
              <a:t>mlad</a:t>
            </a:r>
            <a:r>
              <a:rPr lang="cs-CZ" b="1" dirty="0" smtClean="0"/>
              <a:t>ý</a:t>
            </a:r>
            <a:r>
              <a:rPr lang="cs-CZ" dirty="0" smtClean="0"/>
              <a:t> (člověk)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ov</a:t>
            </a:r>
            <a:r>
              <a:rPr lang="cs-CZ" b="1" dirty="0" smtClean="0"/>
              <a:t>ý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yspěl</a:t>
            </a:r>
            <a:r>
              <a:rPr lang="cs-CZ" b="1" dirty="0" smtClean="0"/>
              <a:t>ý</a:t>
            </a:r>
          </a:p>
          <a:p>
            <a:pPr marL="0" indent="0">
              <a:buNone/>
            </a:pPr>
            <a:r>
              <a:rPr lang="cs-CZ" dirty="0" smtClean="0"/>
              <a:t>špinav</a:t>
            </a:r>
            <a:r>
              <a:rPr lang="cs-CZ" b="1" dirty="0" smtClean="0"/>
              <a:t>ý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3131840" y="548680"/>
            <a:ext cx="2232248" cy="3383222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/>
              <a:t>rod ženský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lad</a:t>
            </a:r>
            <a:r>
              <a:rPr lang="cs-CZ" b="1" dirty="0" smtClean="0"/>
              <a:t>á</a:t>
            </a:r>
            <a:r>
              <a:rPr lang="cs-CZ" dirty="0" smtClean="0"/>
              <a:t> (kočka)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nov</a:t>
            </a:r>
            <a:r>
              <a:rPr lang="cs-CZ" b="1" dirty="0" smtClean="0"/>
              <a:t>á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yspěl</a:t>
            </a:r>
            <a:r>
              <a:rPr lang="cs-CZ" b="1" dirty="0" smtClean="0"/>
              <a:t>á</a:t>
            </a:r>
          </a:p>
          <a:p>
            <a:pPr marL="0" indent="0">
              <a:buNone/>
            </a:pPr>
            <a:r>
              <a:rPr lang="cs-CZ" dirty="0" smtClean="0"/>
              <a:t>špinav</a:t>
            </a:r>
            <a:r>
              <a:rPr lang="cs-CZ" b="1" dirty="0" smtClean="0"/>
              <a:t>á</a:t>
            </a:r>
            <a:endParaRPr lang="cs-CZ" b="1" dirty="0"/>
          </a:p>
        </p:txBody>
      </p:sp>
      <p:sp>
        <p:nvSpPr>
          <p:cNvPr id="14" name="Zástupný symbol pro obsah 11"/>
          <p:cNvSpPr txBox="1">
            <a:spLocks/>
          </p:cNvSpPr>
          <p:nvPr/>
        </p:nvSpPr>
        <p:spPr>
          <a:xfrm>
            <a:off x="5364088" y="566394"/>
            <a:ext cx="2232248" cy="33655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u="sng" dirty="0" smtClean="0"/>
              <a:t>rod střední</a:t>
            </a:r>
          </a:p>
          <a:p>
            <a:pPr marL="0" indent="0">
              <a:buFont typeface="Arial" pitchFamily="34" charset="0"/>
              <a:buNone/>
            </a:pPr>
            <a:r>
              <a:rPr lang="cs-CZ" dirty="0"/>
              <a:t>m</a:t>
            </a:r>
            <a:r>
              <a:rPr lang="cs-CZ" dirty="0" smtClean="0"/>
              <a:t>lad</a:t>
            </a:r>
            <a:r>
              <a:rPr lang="cs-CZ" b="1" dirty="0" smtClean="0"/>
              <a:t>é</a:t>
            </a:r>
            <a:r>
              <a:rPr lang="cs-CZ" dirty="0" smtClean="0"/>
              <a:t> (zvíře)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  <a:p>
            <a:pPr marL="0" indent="0">
              <a:buFont typeface="Arial" pitchFamily="34" charset="0"/>
              <a:buNone/>
            </a:pPr>
            <a:r>
              <a:rPr lang="cs-CZ" dirty="0"/>
              <a:t>n</a:t>
            </a:r>
            <a:r>
              <a:rPr lang="cs-CZ" dirty="0" smtClean="0"/>
              <a:t>ov</a:t>
            </a:r>
            <a:r>
              <a:rPr lang="cs-CZ" b="1" dirty="0" smtClean="0"/>
              <a:t>é</a:t>
            </a:r>
          </a:p>
          <a:p>
            <a:pPr marL="0" indent="0">
              <a:buFont typeface="Arial" pitchFamily="34" charset="0"/>
              <a:buNone/>
            </a:pPr>
            <a:r>
              <a:rPr lang="cs-CZ" dirty="0"/>
              <a:t>v</a:t>
            </a:r>
            <a:r>
              <a:rPr lang="cs-CZ" dirty="0" smtClean="0"/>
              <a:t>yspěl</a:t>
            </a:r>
            <a:r>
              <a:rPr lang="cs-CZ" b="1" dirty="0" smtClean="0"/>
              <a:t>é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špinav</a:t>
            </a:r>
            <a:r>
              <a:rPr lang="cs-CZ" b="1" dirty="0" smtClean="0"/>
              <a:t>é</a:t>
            </a:r>
          </a:p>
        </p:txBody>
      </p:sp>
      <p:sp>
        <p:nvSpPr>
          <p:cNvPr id="15" name="Šipka dolů 14"/>
          <p:cNvSpPr/>
          <p:nvPr/>
        </p:nvSpPr>
        <p:spPr>
          <a:xfrm>
            <a:off x="994453" y="1700808"/>
            <a:ext cx="432048" cy="432048"/>
          </a:xfrm>
          <a:prstGeom prst="down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ů 15"/>
          <p:cNvSpPr/>
          <p:nvPr/>
        </p:nvSpPr>
        <p:spPr>
          <a:xfrm>
            <a:off x="3275856" y="1700808"/>
            <a:ext cx="432048" cy="432048"/>
          </a:xfrm>
          <a:prstGeom prst="down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ů 16"/>
          <p:cNvSpPr/>
          <p:nvPr/>
        </p:nvSpPr>
        <p:spPr>
          <a:xfrm>
            <a:off x="5495461" y="1700808"/>
            <a:ext cx="432048" cy="43204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ástupný symbol pro obsah 5"/>
          <p:cNvSpPr txBox="1">
            <a:spLocks/>
          </p:cNvSpPr>
          <p:nvPr/>
        </p:nvSpPr>
        <p:spPr>
          <a:xfrm>
            <a:off x="457200" y="3863181"/>
            <a:ext cx="8229600" cy="226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sz="3600" b="1" dirty="0" smtClean="0"/>
              <a:t>-ý</a:t>
            </a:r>
          </a:p>
          <a:p>
            <a:pPr marL="0" indent="0">
              <a:buNone/>
            </a:pPr>
            <a:r>
              <a:rPr lang="cs-CZ" sz="3600" b="1" u="sng" dirty="0" smtClean="0"/>
              <a:t>POZOR!</a:t>
            </a:r>
            <a:r>
              <a:rPr lang="cs-CZ" sz="3600" dirty="0" smtClean="0"/>
              <a:t>	1.p. + 5.p. č.mn.</a:t>
            </a:r>
          </a:p>
          <a:p>
            <a:pPr marL="0" indent="0">
              <a:buNone/>
            </a:pPr>
            <a:r>
              <a:rPr lang="cs-CZ" sz="3600" dirty="0" smtClean="0"/>
              <a:t>			</a:t>
            </a:r>
            <a:r>
              <a:rPr lang="cs-CZ" sz="3600" b="1" u="sng" dirty="0" smtClean="0"/>
              <a:t>MLADÍ</a:t>
            </a:r>
            <a:endParaRPr lang="cs-CZ" sz="3600" b="1" u="sng" dirty="0"/>
          </a:p>
        </p:txBody>
      </p:sp>
      <p:sp>
        <p:nvSpPr>
          <p:cNvPr id="20" name="Šipka doprava 19"/>
          <p:cNvSpPr/>
          <p:nvPr/>
        </p:nvSpPr>
        <p:spPr>
          <a:xfrm>
            <a:off x="748206" y="3986799"/>
            <a:ext cx="2232248" cy="432048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2297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827584" y="548679"/>
            <a:ext cx="2314600" cy="33828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/>
              <a:t>r</a:t>
            </a:r>
            <a:r>
              <a:rPr lang="cs-CZ" u="sng" dirty="0" smtClean="0"/>
              <a:t>od mužský</a:t>
            </a:r>
          </a:p>
          <a:p>
            <a:pPr marL="0" indent="0">
              <a:buNone/>
            </a:pPr>
            <a:r>
              <a:rPr lang="cs-CZ" dirty="0" smtClean="0"/>
              <a:t>jarn</a:t>
            </a:r>
            <a:r>
              <a:rPr lang="cs-CZ" b="1" dirty="0" smtClean="0"/>
              <a:t>í</a:t>
            </a:r>
            <a:r>
              <a:rPr lang="cs-CZ" dirty="0" smtClean="0"/>
              <a:t> (den)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poledn</a:t>
            </a:r>
            <a:r>
              <a:rPr lang="cs-CZ" b="1" dirty="0" smtClean="0"/>
              <a:t>í</a:t>
            </a:r>
          </a:p>
          <a:p>
            <a:pPr marL="0" indent="0">
              <a:buNone/>
            </a:pPr>
            <a:r>
              <a:rPr lang="cs-CZ" dirty="0" smtClean="0"/>
              <a:t>svátečn</a:t>
            </a:r>
            <a:r>
              <a:rPr lang="cs-CZ" b="1" dirty="0" smtClean="0"/>
              <a:t>í</a:t>
            </a:r>
          </a:p>
          <a:p>
            <a:pPr marL="0" indent="0">
              <a:buNone/>
            </a:pPr>
            <a:r>
              <a:rPr lang="cs-CZ" dirty="0" smtClean="0"/>
              <a:t>hověz</a:t>
            </a:r>
            <a:r>
              <a:rPr lang="cs-CZ" b="1" dirty="0" smtClean="0"/>
              <a:t>í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3131840" y="548680"/>
            <a:ext cx="2232248" cy="33832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rod ženský</a:t>
            </a:r>
          </a:p>
          <a:p>
            <a:pPr marL="0" indent="0">
              <a:buNone/>
            </a:pPr>
            <a:r>
              <a:rPr lang="cs-CZ" dirty="0" smtClean="0"/>
              <a:t>jarn</a:t>
            </a:r>
            <a:r>
              <a:rPr lang="cs-CZ" b="1" dirty="0" smtClean="0"/>
              <a:t>í</a:t>
            </a:r>
            <a:r>
              <a:rPr lang="cs-CZ" dirty="0" smtClean="0"/>
              <a:t> (rostlina)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poledn</a:t>
            </a:r>
            <a:r>
              <a:rPr lang="cs-CZ" b="1" dirty="0" smtClean="0"/>
              <a:t>í</a:t>
            </a:r>
          </a:p>
          <a:p>
            <a:pPr marL="0" indent="0">
              <a:buNone/>
            </a:pPr>
            <a:r>
              <a:rPr lang="cs-CZ" dirty="0" smtClean="0"/>
              <a:t>svátečn</a:t>
            </a:r>
            <a:r>
              <a:rPr lang="cs-CZ" b="1" dirty="0" smtClean="0"/>
              <a:t>í</a:t>
            </a:r>
          </a:p>
          <a:p>
            <a:pPr marL="0" indent="0">
              <a:buNone/>
            </a:pPr>
            <a:r>
              <a:rPr lang="cs-CZ" dirty="0" smtClean="0"/>
              <a:t>hověz</a:t>
            </a:r>
            <a:r>
              <a:rPr lang="cs-CZ" b="1" dirty="0" smtClean="0"/>
              <a:t>í</a:t>
            </a:r>
            <a:endParaRPr lang="cs-CZ" b="1" dirty="0"/>
          </a:p>
        </p:txBody>
      </p:sp>
      <p:sp>
        <p:nvSpPr>
          <p:cNvPr id="14" name="Zástupný symbol pro obsah 11"/>
          <p:cNvSpPr txBox="1">
            <a:spLocks/>
          </p:cNvSpPr>
          <p:nvPr/>
        </p:nvSpPr>
        <p:spPr>
          <a:xfrm>
            <a:off x="5364088" y="566394"/>
            <a:ext cx="2232248" cy="33655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u="sng" dirty="0" smtClean="0"/>
              <a:t>rod střední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jarn</a:t>
            </a:r>
            <a:r>
              <a:rPr lang="cs-CZ" b="1" dirty="0" smtClean="0"/>
              <a:t>í</a:t>
            </a:r>
            <a:r>
              <a:rPr lang="cs-CZ" dirty="0" smtClean="0"/>
              <a:t> (počasí)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poledn</a:t>
            </a:r>
            <a:r>
              <a:rPr lang="cs-CZ" b="1" dirty="0" smtClean="0"/>
              <a:t>í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svátečn</a:t>
            </a:r>
            <a:r>
              <a:rPr lang="cs-CZ" b="1" dirty="0" smtClean="0"/>
              <a:t>í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hověz</a:t>
            </a:r>
            <a:r>
              <a:rPr lang="cs-CZ" b="1" dirty="0" smtClean="0"/>
              <a:t>í</a:t>
            </a:r>
          </a:p>
        </p:txBody>
      </p:sp>
      <p:sp>
        <p:nvSpPr>
          <p:cNvPr id="15" name="Šipka dolů 14"/>
          <p:cNvSpPr/>
          <p:nvPr/>
        </p:nvSpPr>
        <p:spPr>
          <a:xfrm>
            <a:off x="994453" y="1700808"/>
            <a:ext cx="432048" cy="432048"/>
          </a:xfrm>
          <a:prstGeom prst="down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ů 15"/>
          <p:cNvSpPr/>
          <p:nvPr/>
        </p:nvSpPr>
        <p:spPr>
          <a:xfrm>
            <a:off x="3275856" y="1700808"/>
            <a:ext cx="432048" cy="432048"/>
          </a:xfrm>
          <a:prstGeom prst="down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ů 16"/>
          <p:cNvSpPr/>
          <p:nvPr/>
        </p:nvSpPr>
        <p:spPr>
          <a:xfrm>
            <a:off x="5495461" y="1700808"/>
            <a:ext cx="432048" cy="432048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ástupný symbol pro obsah 5"/>
          <p:cNvSpPr txBox="1">
            <a:spLocks/>
          </p:cNvSpPr>
          <p:nvPr/>
        </p:nvSpPr>
        <p:spPr>
          <a:xfrm>
            <a:off x="457200" y="3863181"/>
            <a:ext cx="8229600" cy="226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sz="3600" b="1" dirty="0" smtClean="0"/>
              <a:t>-í</a:t>
            </a:r>
          </a:p>
        </p:txBody>
      </p:sp>
      <p:sp>
        <p:nvSpPr>
          <p:cNvPr id="20" name="Šipka doprava 19"/>
          <p:cNvSpPr/>
          <p:nvPr/>
        </p:nvSpPr>
        <p:spPr>
          <a:xfrm>
            <a:off x="748206" y="3986799"/>
            <a:ext cx="2232248" cy="432048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0345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Zařaď přídavná jména ke vzorům:</a:t>
            </a:r>
          </a:p>
          <a:p>
            <a:pPr marL="0" indent="0">
              <a:buNone/>
            </a:pPr>
            <a:r>
              <a:rPr lang="cs-CZ" dirty="0" smtClean="0"/>
              <a:t>Učenlivý, výstižný, mírný, telecí, líný, letní, rybí, vzpomínkový, černý, zimní, severní, skvělý, smuteční, březnový</a:t>
            </a:r>
          </a:p>
        </p:txBody>
      </p:sp>
    </p:spTree>
    <p:extLst>
      <p:ext uri="{BB962C8B-B14F-4D97-AF65-F5344CB8AC3E}">
        <p14:creationId xmlns:p14="http://schemas.microsoft.com/office/powerpoint/2010/main" val="93784223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170</Words>
  <Application>Microsoft Office PowerPoint</Application>
  <PresentationFormat>Předvádění na obrazovce (4:3)</PresentationFormat>
  <Paragraphs>67</Paragraphs>
  <Slides>6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Přídavná jména - vzory</vt:lpstr>
      <vt:lpstr>Prezentace aplikace PowerPoint</vt:lpstr>
      <vt:lpstr>Prezentace aplikace PowerPoint</vt:lpstr>
      <vt:lpstr>Úkol: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Přídavná jména - vzory</dc:title>
  <dc:creator>Helena Popelková</dc:creator>
  <cp:lastModifiedBy>Helena Popelková</cp:lastModifiedBy>
  <cp:revision>5</cp:revision>
  <dcterms:created xsi:type="dcterms:W3CDTF">2013-05-04T17:08:04Z</dcterms:created>
  <dcterms:modified xsi:type="dcterms:W3CDTF">2013-06-23T14:02:57Z</dcterms:modified>
</cp:coreProperties>
</file>