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05B4EB-BED4-4147-A0CB-982642AF2A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B2E8C-B26F-4670-8534-98F78C3C1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139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880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723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31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099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976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805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565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716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75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741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44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C6168-9189-4BE3-9DD3-74935AEE8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52E6F7-E96B-40FB-8850-C356DCF9C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297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51646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Hraní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podměty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VY_12_INOVACE_2.A_CJ_31(32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5.2.2013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6409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Obsahuje 2 úkoly s řešením, vychází ze znalostí pravopisu na základě shody podmětu s přísudkem, vyžaduje dobré vnímání psaného textu. </a:t>
            </a:r>
            <a:r>
              <a:rPr lang="pl-PL" dirty="0"/>
              <a:t>Prezentace je určena pro žáky OU.</a:t>
            </a:r>
            <a:r>
              <a:rPr lang="cs-CZ" dirty="0"/>
              <a:t>  </a:t>
            </a:r>
            <a:endParaRPr lang="cs-CZ" sz="2000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287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Hraní s </a:t>
            </a:r>
            <a:r>
              <a:rPr lang="cs-CZ" dirty="0" smtClean="0"/>
              <a:t>podměty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9453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Vyber vhodný podmět do vět: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Všichni, tři, režiséři, my, pohádky, maminky, židle a stoly, děti, děvčata, my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………… nás provázely od dětství celým životem. </a:t>
            </a:r>
            <a:r>
              <a:rPr lang="cs-CZ" sz="2400" dirty="0"/>
              <a:t>…………</a:t>
            </a:r>
            <a:r>
              <a:rPr lang="cs-CZ" sz="2400" dirty="0" smtClean="0"/>
              <a:t> prošly uměleckou renovací. </a:t>
            </a:r>
            <a:r>
              <a:rPr lang="cs-CZ" sz="2400" dirty="0"/>
              <a:t>…………</a:t>
            </a:r>
            <a:r>
              <a:rPr lang="cs-CZ" sz="2400" dirty="0" smtClean="0"/>
              <a:t> připravovali a řadili trpělivě scénáře filmu. …………. jsme se odvděčili svým přátelům nezištnou pomocí. </a:t>
            </a:r>
            <a:r>
              <a:rPr lang="cs-CZ" sz="2400" dirty="0"/>
              <a:t>…………</a:t>
            </a:r>
            <a:r>
              <a:rPr lang="cs-CZ" sz="2400" dirty="0" smtClean="0"/>
              <a:t> nezapomněla vyšít na kapesník svůj monogram. </a:t>
            </a:r>
            <a:r>
              <a:rPr lang="cs-CZ" sz="2400" dirty="0"/>
              <a:t>…………</a:t>
            </a:r>
            <a:r>
              <a:rPr lang="cs-CZ" sz="2400" dirty="0" smtClean="0"/>
              <a:t> společně se po vykoupání v moři prošli útulným městečkem. Vy  jste nezapomněli, jak nás ti </a:t>
            </a:r>
            <a:r>
              <a:rPr lang="cs-CZ" sz="2400" dirty="0"/>
              <a:t>…………</a:t>
            </a:r>
            <a:r>
              <a:rPr lang="cs-CZ" sz="2400" dirty="0" smtClean="0"/>
              <a:t> provázeli celým zámkem? </a:t>
            </a:r>
            <a:r>
              <a:rPr lang="cs-CZ" sz="2400" dirty="0"/>
              <a:t>…………</a:t>
            </a:r>
            <a:r>
              <a:rPr lang="cs-CZ" sz="2400" dirty="0" smtClean="0"/>
              <a:t> připravovaly pro děti překvapení. </a:t>
            </a:r>
            <a:r>
              <a:rPr lang="cs-CZ" sz="2400" dirty="0"/>
              <a:t>…………</a:t>
            </a:r>
            <a:r>
              <a:rPr lang="cs-CZ" sz="2400" dirty="0" smtClean="0"/>
              <a:t> se odvděčily rodičům za péči krásným přáním. </a:t>
            </a:r>
            <a:r>
              <a:rPr lang="cs-CZ" sz="2400" dirty="0"/>
              <a:t>…………</a:t>
            </a:r>
            <a:r>
              <a:rPr lang="cs-CZ" sz="2400" dirty="0" smtClean="0"/>
              <a:t> jsme provázeli naše zahraniční kamarády naším městem až do tmy.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5283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Pohádky</a:t>
            </a:r>
            <a:r>
              <a:rPr lang="cs-CZ" dirty="0" smtClean="0"/>
              <a:t> nás provázely od dětství celým životem. </a:t>
            </a:r>
            <a:r>
              <a:rPr lang="cs-CZ" dirty="0" smtClean="0">
                <a:solidFill>
                  <a:srgbClr val="FF0000"/>
                </a:solidFill>
              </a:rPr>
              <a:t>Židle a stoly </a:t>
            </a:r>
            <a:r>
              <a:rPr lang="cs-CZ" dirty="0" smtClean="0"/>
              <a:t>prošly uměleckou renovací. </a:t>
            </a:r>
            <a:r>
              <a:rPr lang="cs-CZ" dirty="0" smtClean="0">
                <a:solidFill>
                  <a:srgbClr val="FF0000"/>
                </a:solidFill>
              </a:rPr>
              <a:t>Režiséři</a:t>
            </a:r>
            <a:r>
              <a:rPr lang="cs-CZ" dirty="0" smtClean="0"/>
              <a:t> připravovali a řadili trpělivě scénáře filmu. </a:t>
            </a:r>
            <a:r>
              <a:rPr lang="cs-CZ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jsme se odvděčili svým přátelům nezištnou pomocí. </a:t>
            </a:r>
            <a:r>
              <a:rPr lang="cs-CZ" dirty="0" smtClean="0">
                <a:solidFill>
                  <a:srgbClr val="FF0000"/>
                </a:solidFill>
              </a:rPr>
              <a:t>Děvčata</a:t>
            </a:r>
            <a:r>
              <a:rPr lang="cs-CZ" dirty="0" smtClean="0"/>
              <a:t> nezapomněla vyšít na kapesník svůj monogram. </a:t>
            </a:r>
            <a:r>
              <a:rPr lang="cs-CZ" dirty="0" smtClean="0">
                <a:solidFill>
                  <a:srgbClr val="FF0000"/>
                </a:solidFill>
              </a:rPr>
              <a:t>Všichni</a:t>
            </a:r>
            <a:r>
              <a:rPr lang="cs-CZ" dirty="0" smtClean="0"/>
              <a:t> společně se po vykoupání v moři prošli útulným městečkem. Vy jste nezapomněli, jak nás ti </a:t>
            </a:r>
            <a:r>
              <a:rPr lang="cs-CZ" dirty="0" smtClean="0">
                <a:solidFill>
                  <a:srgbClr val="FF0000"/>
                </a:solidFill>
              </a:rPr>
              <a:t>tři</a:t>
            </a:r>
            <a:r>
              <a:rPr lang="cs-CZ" dirty="0" smtClean="0"/>
              <a:t> provázeli celým zámkem? </a:t>
            </a:r>
            <a:r>
              <a:rPr lang="cs-CZ" dirty="0" smtClean="0">
                <a:solidFill>
                  <a:srgbClr val="FF0000"/>
                </a:solidFill>
              </a:rPr>
              <a:t>Maminky</a:t>
            </a:r>
            <a:r>
              <a:rPr lang="cs-CZ" dirty="0" smtClean="0"/>
              <a:t> připravovaly pro děti překvapení. </a:t>
            </a:r>
            <a:r>
              <a:rPr lang="cs-CZ" dirty="0" smtClean="0">
                <a:solidFill>
                  <a:srgbClr val="FF0000"/>
                </a:solidFill>
              </a:rPr>
              <a:t>Děti</a:t>
            </a:r>
            <a:r>
              <a:rPr lang="cs-CZ" dirty="0" smtClean="0"/>
              <a:t> se odvděčily rodičům za péči krásným přáním. </a:t>
            </a:r>
            <a:r>
              <a:rPr lang="cs-CZ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jsme provázeli naše zahraniční kamarády naším městem až do tmy.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57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Do vět vymysli vhodné přísudky. Pozor</a:t>
            </a:r>
            <a:r>
              <a:rPr lang="cs-CZ" b="1" dirty="0"/>
              <a:t>, přísudky nesmí </a:t>
            </a:r>
            <a:r>
              <a:rPr lang="cs-CZ" b="1" dirty="0" smtClean="0"/>
              <a:t>být stejné jako v úkolu č. 1: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Pohádky nás ………. od dětství celým životem. Židle a stoly </a:t>
            </a:r>
            <a:r>
              <a:rPr lang="cs-CZ" dirty="0"/>
              <a:t>……….</a:t>
            </a:r>
            <a:r>
              <a:rPr lang="cs-CZ" dirty="0" smtClean="0"/>
              <a:t> uměleckou renovací. Režiséři </a:t>
            </a:r>
            <a:r>
              <a:rPr lang="cs-CZ" dirty="0"/>
              <a:t>……….</a:t>
            </a:r>
            <a:r>
              <a:rPr lang="cs-CZ" dirty="0" smtClean="0"/>
              <a:t> a </a:t>
            </a:r>
            <a:r>
              <a:rPr lang="cs-CZ" dirty="0"/>
              <a:t>……….</a:t>
            </a:r>
            <a:r>
              <a:rPr lang="cs-CZ" dirty="0" smtClean="0"/>
              <a:t> trpělivě scénáře filmu. </a:t>
            </a:r>
            <a:r>
              <a:rPr lang="cs-CZ" dirty="0"/>
              <a:t>……….</a:t>
            </a:r>
            <a:r>
              <a:rPr lang="cs-CZ" dirty="0" smtClean="0"/>
              <a:t> jsme se svým přátelům nezištnou pomocí. Děvčata </a:t>
            </a:r>
            <a:r>
              <a:rPr lang="cs-CZ" dirty="0"/>
              <a:t>……….</a:t>
            </a:r>
            <a:r>
              <a:rPr lang="cs-CZ" dirty="0" smtClean="0"/>
              <a:t> vyšít na kapesník svůj monogram. Všichni společně se po vykoupání v moři </a:t>
            </a:r>
            <a:r>
              <a:rPr lang="cs-CZ" dirty="0"/>
              <a:t>……….</a:t>
            </a:r>
            <a:r>
              <a:rPr lang="cs-CZ" dirty="0" smtClean="0"/>
              <a:t> útulným městečkem. Vy jste </a:t>
            </a:r>
            <a:r>
              <a:rPr lang="cs-CZ" dirty="0"/>
              <a:t>……….</a:t>
            </a:r>
            <a:r>
              <a:rPr lang="cs-CZ" dirty="0" smtClean="0"/>
              <a:t>, jak nás ti tři </a:t>
            </a:r>
            <a:r>
              <a:rPr lang="cs-CZ" dirty="0"/>
              <a:t>……….</a:t>
            </a:r>
            <a:r>
              <a:rPr lang="cs-CZ" dirty="0" smtClean="0"/>
              <a:t> celým zámkem? Maminky </a:t>
            </a:r>
            <a:r>
              <a:rPr lang="cs-CZ" dirty="0"/>
              <a:t>……….</a:t>
            </a:r>
            <a:r>
              <a:rPr lang="cs-CZ" dirty="0" smtClean="0"/>
              <a:t> pro děti překvapení. Děti se </a:t>
            </a:r>
            <a:r>
              <a:rPr lang="cs-CZ" dirty="0"/>
              <a:t>……….</a:t>
            </a:r>
            <a:r>
              <a:rPr lang="cs-CZ" dirty="0" smtClean="0"/>
              <a:t> rodičům za péči krásným přáním. My jsme </a:t>
            </a:r>
            <a:r>
              <a:rPr lang="cs-CZ" dirty="0"/>
              <a:t>……….</a:t>
            </a:r>
            <a:r>
              <a:rPr lang="cs-CZ" dirty="0" smtClean="0"/>
              <a:t> naše zahraniční kamarády naším městem až do tmy. 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70997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412</Words>
  <Application>Microsoft Office PowerPoint</Application>
  <PresentationFormat>Předvádění na obrazovce (4:3)</PresentationFormat>
  <Paragraphs>35</Paragraphs>
  <Slides>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Hraní s podměty</vt:lpstr>
      <vt:lpstr>Úkol č. 1</vt:lpstr>
      <vt:lpstr>Řešení – úkol č. 1</vt:lpstr>
      <vt:lpstr>Úkol č.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</dc:title>
  <dc:creator>Helena Popelková</dc:creator>
  <cp:lastModifiedBy>Helena Popelková</cp:lastModifiedBy>
  <cp:revision>6</cp:revision>
  <dcterms:created xsi:type="dcterms:W3CDTF">2013-06-16T12:06:33Z</dcterms:created>
  <dcterms:modified xsi:type="dcterms:W3CDTF">2013-06-23T14:17:50Z</dcterms:modified>
</cp:coreProperties>
</file>