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85B325-3432-4C39-854E-F2829CC0A3E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9BFC2A-F15B-4D48-B176-19BDD43B0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253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317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472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306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507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7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920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182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62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674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40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323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0C2A6-E993-4457-B3FA-53772DD35A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7EC1C-D4C5-4BB2-AE34-BF7EAD787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40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563059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Hrátky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pro volnou chvíli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VY_12_INOVACE_2.A_CJ_32(32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7.2.2013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94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Obsahuje </a:t>
            </a:r>
            <a:r>
              <a:rPr lang="cs-CZ" dirty="0" smtClean="0"/>
              <a:t>úkol </a:t>
            </a:r>
            <a:r>
              <a:rPr lang="cs-CZ" dirty="0" smtClean="0"/>
              <a:t>a jeho</a:t>
            </a:r>
            <a:r>
              <a:rPr lang="cs-CZ" dirty="0" smtClean="0"/>
              <a:t> řešení - vychází </a:t>
            </a:r>
            <a:r>
              <a:rPr lang="cs-CZ" dirty="0"/>
              <a:t>ze znalostí </a:t>
            </a:r>
            <a:r>
              <a:rPr lang="cs-CZ" dirty="0" smtClean="0"/>
              <a:t>vyjmenovaných slov. Druhý úkol se opírá o všeobecné znalosti</a:t>
            </a:r>
            <a:r>
              <a:rPr lang="cs-CZ" smtClean="0"/>
              <a:t>, rychlost, taktiku.</a:t>
            </a:r>
            <a:r>
              <a:rPr lang="cs-CZ" smtClean="0"/>
              <a:t> </a:t>
            </a:r>
            <a:r>
              <a:rPr lang="pl-PL" dirty="0"/>
              <a:t>Prezentace je určena pro žáky OU.</a:t>
            </a:r>
            <a:r>
              <a:rPr lang="cs-CZ" dirty="0"/>
              <a:t>  </a:t>
            </a:r>
            <a:endParaRPr lang="cs-CZ" sz="2000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64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Hrátky pro volnou chvíli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967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Vyhledej ve větách skrytá vyjmenovaná slova: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Pane, vy drahé věci vyhazujete? Kdyby literatura nebyla, nemusely by se dívky připravovat. My šlehačku na poháru mít nemusíme</a:t>
            </a:r>
            <a:r>
              <a:rPr lang="cs-CZ" dirty="0" smtClean="0"/>
              <a:t>. Firmy </a:t>
            </a:r>
            <a:r>
              <a:rPr lang="cs-CZ" dirty="0" smtClean="0"/>
              <a:t>sletovaly velmi opatrně měděné plechy kostelní vížky. Slepý chalupník si dokázal ledacos sám vyrobit. V cirkuse vystupují chlapci pod názvem Strejda a synovec. Vídal psy selhávat při vyhledávání zavalených osob a uvědomoval si jejich vyčerpanost. Každá výtka má své prameny a důvody. Okapy telekomunikačního úřadu nezvládaly průtok vody. Takový rychlý běh se nevidí každý den.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3930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Pane, </a:t>
            </a:r>
            <a:r>
              <a:rPr lang="cs-CZ" dirty="0" smtClean="0">
                <a:solidFill>
                  <a:srgbClr val="FF0000"/>
                </a:solidFill>
              </a:rPr>
              <a:t>vy dra</a:t>
            </a:r>
            <a:r>
              <a:rPr lang="cs-CZ" dirty="0" smtClean="0"/>
              <a:t>hé věci vyhazujete? Kdy</a:t>
            </a:r>
            <a:r>
              <a:rPr lang="cs-CZ" dirty="0" smtClean="0">
                <a:solidFill>
                  <a:srgbClr val="FF0000"/>
                </a:solidFill>
              </a:rPr>
              <a:t>by li</a:t>
            </a:r>
            <a:r>
              <a:rPr lang="cs-CZ" dirty="0" smtClean="0"/>
              <a:t>teratura nebyla, nemusely by se dívky připravovat. </a:t>
            </a:r>
            <a:r>
              <a:rPr lang="cs-CZ" dirty="0" smtClean="0">
                <a:solidFill>
                  <a:srgbClr val="FF0000"/>
                </a:solidFill>
              </a:rPr>
              <a:t>My š</a:t>
            </a:r>
            <a:r>
              <a:rPr lang="cs-CZ" dirty="0" smtClean="0"/>
              <a:t>lehačku na poháru mít nemusíme. </a:t>
            </a:r>
            <a:r>
              <a:rPr lang="cs-CZ" dirty="0" smtClean="0"/>
              <a:t>Fir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y </a:t>
            </a:r>
            <a:r>
              <a:rPr lang="cs-CZ" dirty="0" smtClean="0">
                <a:solidFill>
                  <a:srgbClr val="FF0000"/>
                </a:solidFill>
              </a:rPr>
              <a:t>slet</a:t>
            </a:r>
            <a:r>
              <a:rPr lang="cs-CZ" dirty="0" smtClean="0"/>
              <a:t>ovaly velmi opatrně měděné plechy kostelní vížky. Sle</a:t>
            </a:r>
            <a:r>
              <a:rPr lang="cs-CZ" dirty="0" smtClean="0">
                <a:solidFill>
                  <a:srgbClr val="FF0000"/>
                </a:solidFill>
              </a:rPr>
              <a:t>pý cha</a:t>
            </a:r>
            <a:r>
              <a:rPr lang="cs-CZ" dirty="0" smtClean="0"/>
              <a:t>lupník si dokázal ledacos sám vyrobit. V cirkuse vystupují chlapci pod názvem Strejda a </a:t>
            </a:r>
            <a:r>
              <a:rPr lang="cs-CZ" dirty="0" smtClean="0">
                <a:solidFill>
                  <a:srgbClr val="FF0000"/>
                </a:solidFill>
              </a:rPr>
              <a:t>syn</a:t>
            </a:r>
            <a:r>
              <a:rPr lang="cs-CZ" dirty="0" smtClean="0"/>
              <a:t>ovec. Vídal p</a:t>
            </a:r>
            <a:r>
              <a:rPr lang="cs-CZ" dirty="0" smtClean="0">
                <a:solidFill>
                  <a:srgbClr val="FF0000"/>
                </a:solidFill>
              </a:rPr>
              <a:t>sy sel</a:t>
            </a:r>
            <a:r>
              <a:rPr lang="cs-CZ" dirty="0" smtClean="0"/>
              <a:t>hávat při vyhledávání zavalených osob a uvědomoval si jejich vyčerpanost. Každá </a:t>
            </a:r>
            <a:r>
              <a:rPr lang="cs-CZ" dirty="0" smtClean="0">
                <a:solidFill>
                  <a:srgbClr val="FF0000"/>
                </a:solidFill>
              </a:rPr>
              <a:t>výt</a:t>
            </a:r>
            <a:r>
              <a:rPr lang="cs-CZ" dirty="0" smtClean="0"/>
              <a:t>ka má své prameny a důvody. Oka</a:t>
            </a:r>
            <a:r>
              <a:rPr lang="cs-CZ" dirty="0" smtClean="0">
                <a:solidFill>
                  <a:srgbClr val="FF0000"/>
                </a:solidFill>
              </a:rPr>
              <a:t>py tel</a:t>
            </a:r>
            <a:r>
              <a:rPr lang="cs-CZ" dirty="0" smtClean="0"/>
              <a:t>ekomunikačního úřadu nezvládaly průtok vody. Tako</a:t>
            </a:r>
            <a:r>
              <a:rPr lang="cs-CZ" dirty="0" smtClean="0">
                <a:solidFill>
                  <a:srgbClr val="FF0000"/>
                </a:solidFill>
              </a:rPr>
              <a:t>vý r</a:t>
            </a:r>
            <a:r>
              <a:rPr lang="cs-CZ" dirty="0" smtClean="0"/>
              <a:t>ychlý běh se nevidí každý den.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679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Doplň podstatná jména na daná písmena: </a:t>
            </a:r>
          </a:p>
          <a:p>
            <a:pPr marL="0" indent="0">
              <a:buNone/>
            </a:pPr>
            <a:r>
              <a:rPr lang="cs-CZ" dirty="0" smtClean="0"/>
              <a:t>Bodování: </a:t>
            </a:r>
          </a:p>
          <a:p>
            <a:pPr marL="0" indent="0">
              <a:buNone/>
            </a:pPr>
            <a:r>
              <a:rPr lang="cs-CZ" dirty="0" smtClean="0"/>
              <a:t>stejné slovo má 1 žák = 10 bodů pro každého</a:t>
            </a:r>
          </a:p>
          <a:p>
            <a:pPr marL="0" indent="0">
              <a:buNone/>
            </a:pPr>
            <a:r>
              <a:rPr lang="cs-CZ" dirty="0" smtClean="0"/>
              <a:t>Stejné slovo má více žáků = 1 bod pro každého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886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94822"/>
              </p:ext>
            </p:extLst>
          </p:nvPr>
        </p:nvGraphicFramePr>
        <p:xfrm>
          <a:off x="323528" y="476672"/>
          <a:ext cx="8568952" cy="55446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936104"/>
                <a:gridCol w="1008112"/>
                <a:gridCol w="936104"/>
                <a:gridCol w="1152128"/>
                <a:gridCol w="1152128"/>
                <a:gridCol w="1080120"/>
                <a:gridCol w="1152128"/>
                <a:gridCol w="720080"/>
              </a:tblGrid>
              <a:tr h="64988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Zvíře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Věc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Rostlina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Povolání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Body</a:t>
                      </a:r>
                      <a:endParaRPr lang="cs-CZ" dirty="0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651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Součet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88059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334</Words>
  <Application>Microsoft Office PowerPoint</Application>
  <PresentationFormat>Předvádění na obrazovce (4:3)</PresentationFormat>
  <Paragraphs>56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Hrátky pro volnou chvíli</vt:lpstr>
      <vt:lpstr>Úkol č. 1</vt:lpstr>
      <vt:lpstr>Řešení – úkol č. 1</vt:lpstr>
      <vt:lpstr>Úkol č. 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Hrátky s vyjmenovanými slovy</dc:title>
  <dc:creator>Helena Popelková</dc:creator>
  <cp:lastModifiedBy>Helena Popelková</cp:lastModifiedBy>
  <cp:revision>6</cp:revision>
  <dcterms:created xsi:type="dcterms:W3CDTF">2013-06-16T11:46:36Z</dcterms:created>
  <dcterms:modified xsi:type="dcterms:W3CDTF">2013-06-23T14:23:43Z</dcterms:modified>
</cp:coreProperties>
</file>