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7" r:id="rId2"/>
    <p:sldId id="261" r:id="rId3"/>
    <p:sldId id="256" r:id="rId4"/>
    <p:sldId id="258" r:id="rId5"/>
    <p:sldId id="259" r:id="rId6"/>
    <p:sldId id="262" r:id="rId7"/>
    <p:sldId id="260" r:id="rId8"/>
  </p:sldIdLst>
  <p:sldSz cx="9144000" cy="6858000" type="screen4x3"/>
  <p:notesSz cx="6858000" cy="9144000"/>
  <p:custDataLst>
    <p:tags r:id="rId10"/>
  </p:custDataLst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276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3D7619-8952-4713-AF40-87667D8FC8D5}" type="datetimeFigureOut">
              <a:rPr lang="cs-CZ" smtClean="0"/>
              <a:t>9.3.2014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5311B3-7F05-40DE-91C3-80406B89643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797649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hlaví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cs-CZ" smtClean="0"/>
              <a:t>VY_32_INOVACE_1/20A-ICT/PE/ON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826224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0E82E-6BE3-4E2F-B936-50CF0B3D50FC}" type="datetimeFigureOut">
              <a:rPr lang="cs-CZ" smtClean="0"/>
              <a:t>9.3.2014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13B6B-2CD0-4B43-BBB0-EA02BB17CC7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070484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0E82E-6BE3-4E2F-B936-50CF0B3D50FC}" type="datetimeFigureOut">
              <a:rPr lang="cs-CZ" smtClean="0"/>
              <a:t>9.3.2014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13B6B-2CD0-4B43-BBB0-EA02BB17CC7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722048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0E82E-6BE3-4E2F-B936-50CF0B3D50FC}" type="datetimeFigureOut">
              <a:rPr lang="cs-CZ" smtClean="0"/>
              <a:t>9.3.2014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13B6B-2CD0-4B43-BBB0-EA02BB17CC7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66874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0E82E-6BE3-4E2F-B936-50CF0B3D50FC}" type="datetimeFigureOut">
              <a:rPr lang="cs-CZ" smtClean="0"/>
              <a:t>9.3.2014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13B6B-2CD0-4B43-BBB0-EA02BB17CC7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0128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0E82E-6BE3-4E2F-B936-50CF0B3D50FC}" type="datetimeFigureOut">
              <a:rPr lang="cs-CZ" smtClean="0"/>
              <a:t>9.3.2014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13B6B-2CD0-4B43-BBB0-EA02BB17CC7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850956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0E82E-6BE3-4E2F-B936-50CF0B3D50FC}" type="datetimeFigureOut">
              <a:rPr lang="cs-CZ" smtClean="0"/>
              <a:t>9.3.2014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13B6B-2CD0-4B43-BBB0-EA02BB17CC7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674912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0E82E-6BE3-4E2F-B936-50CF0B3D50FC}" type="datetimeFigureOut">
              <a:rPr lang="cs-CZ" smtClean="0"/>
              <a:t>9.3.2014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13B6B-2CD0-4B43-BBB0-EA02BB17CC7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595344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0E82E-6BE3-4E2F-B936-50CF0B3D50FC}" type="datetimeFigureOut">
              <a:rPr lang="cs-CZ" smtClean="0"/>
              <a:t>9.3.2014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13B6B-2CD0-4B43-BBB0-EA02BB17CC7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92989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0E82E-6BE3-4E2F-B936-50CF0B3D50FC}" type="datetimeFigureOut">
              <a:rPr lang="cs-CZ" smtClean="0"/>
              <a:t>9.3.2014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13B6B-2CD0-4B43-BBB0-EA02BB17CC7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766905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0E82E-6BE3-4E2F-B936-50CF0B3D50FC}" type="datetimeFigureOut">
              <a:rPr lang="cs-CZ" smtClean="0"/>
              <a:t>9.3.2014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13B6B-2CD0-4B43-BBB0-EA02BB17CC7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1076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0E82E-6BE3-4E2F-B936-50CF0B3D50FC}" type="datetimeFigureOut">
              <a:rPr lang="cs-CZ" smtClean="0"/>
              <a:t>9.3.2014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13B6B-2CD0-4B43-BBB0-EA02BB17CC7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770619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A0E82E-6BE3-4E2F-B936-50CF0B3D50FC}" type="datetimeFigureOut">
              <a:rPr lang="cs-CZ" smtClean="0"/>
              <a:t>9.3.2014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A13B6B-2CD0-4B43-BBB0-EA02BB17CC7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24203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délník 5"/>
          <p:cNvSpPr/>
          <p:nvPr/>
        </p:nvSpPr>
        <p:spPr>
          <a:xfrm>
            <a:off x="4860032" y="40466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dirty="0" smtClean="0"/>
              <a:t> </a:t>
            </a:r>
            <a:endParaRPr lang="cs-CZ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9121961"/>
              </p:ext>
            </p:extLst>
          </p:nvPr>
        </p:nvGraphicFramePr>
        <p:xfrm>
          <a:off x="467544" y="2060848"/>
          <a:ext cx="8280919" cy="4608512"/>
        </p:xfrm>
        <a:graphic>
          <a:graphicData uri="http://schemas.openxmlformats.org/drawingml/2006/table">
            <a:tbl>
              <a:tblPr firstRow="1" firstCol="1">
                <a:tableStyleId>{2D5ABB26-0587-4C30-8999-92F81FD0307C}</a:tableStyleId>
              </a:tblPr>
              <a:tblGrid>
                <a:gridCol w="1900962"/>
                <a:gridCol w="6379957"/>
              </a:tblGrid>
              <a:tr h="439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>
                          <a:effectLst/>
                        </a:rPr>
                        <a:t>Číslo projektu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lv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8175" algn="l"/>
                        </a:tabLst>
                      </a:pPr>
                      <a:r>
                        <a:rPr lang="cs-CZ" sz="2000" dirty="0" smtClean="0">
                          <a:effectLst/>
                        </a:rPr>
                        <a:t>CZ.1.07</a:t>
                      </a:r>
                      <a:r>
                        <a:rPr lang="cs-CZ" sz="2000" dirty="0">
                          <a:effectLst/>
                        </a:rPr>
                        <a:t>/ 1.5.00/34.0673	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</a:rPr>
                        <a:t>Název školy</a:t>
                      </a:r>
                      <a:endParaRPr lang="cs-CZ" sz="20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</a:rPr>
                        <a:t>SOU a ZŠ Planá, Kostelní 129, Planá</a:t>
                      </a:r>
                      <a:endParaRPr lang="cs-CZ" sz="20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612775" algn="l"/>
                        </a:tabLst>
                        <a:defRPr/>
                      </a:pPr>
                      <a:r>
                        <a:rPr lang="cs-CZ" sz="2000" dirty="0" smtClean="0">
                          <a:effectLst/>
                        </a:rPr>
                        <a:t>Vzdělávací oblast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Jazykové</a:t>
                      </a:r>
                      <a:r>
                        <a:rPr lang="cs-CZ" sz="20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vzdělávání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12775" algn="l"/>
                        </a:tabLst>
                      </a:pPr>
                      <a:r>
                        <a:rPr lang="cs-CZ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Předmět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Český</a:t>
                      </a:r>
                      <a:r>
                        <a:rPr lang="cs-CZ" sz="2000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jazyk a literatura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>
                          <a:effectLst/>
                        </a:rPr>
                        <a:t>Tematický okruh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Čeští</a:t>
                      </a:r>
                      <a:r>
                        <a:rPr lang="cs-CZ" sz="20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spisovatelé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</a:rPr>
                        <a:t>Název materiálu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Jan</a:t>
                      </a:r>
                      <a:r>
                        <a:rPr lang="cs-CZ" sz="20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Drda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</a:rPr>
                        <a:t>Číslo materiálu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</a:rPr>
                        <a:t>VY_12_INOVACE_1.A_CJ_27(32)</a:t>
                      </a: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</a:rPr>
                        <a:t>Autor	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Mgr.</a:t>
                      </a:r>
                      <a:r>
                        <a:rPr lang="cs-CZ" sz="2000" baseline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Helena Popelková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Datum tvorby</a:t>
                      </a:r>
                      <a:endParaRPr lang="cs-CZ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</a:rPr>
                        <a:t>3.8.2012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52742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Zdroj</a:t>
                      </a:r>
                      <a:r>
                        <a:rPr lang="cs-CZ" sz="20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autora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44000" cy="1998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73227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/>
              <a:t>Anotace</a:t>
            </a:r>
          </a:p>
          <a:p>
            <a:pPr marL="0" indent="0">
              <a:buNone/>
            </a:pPr>
            <a:r>
              <a:rPr lang="cs-CZ" dirty="0"/>
              <a:t>Cílem je představit život a dílo Jana Drdy.  Doporučena učebnice Literární výchova pro OU. </a:t>
            </a:r>
            <a:r>
              <a:rPr lang="cs-CZ"/>
              <a:t>Obsahuje pracovní list.</a:t>
            </a: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052323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3568" y="260648"/>
            <a:ext cx="7772400" cy="1470025"/>
          </a:xfrm>
        </p:spPr>
        <p:txBody>
          <a:bodyPr/>
          <a:lstStyle/>
          <a:p>
            <a:r>
              <a:rPr lang="cs-CZ" dirty="0" smtClean="0"/>
              <a:t>Jan Drda</a:t>
            </a:r>
            <a:endParaRPr lang="cs-C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5575" y="1556792"/>
            <a:ext cx="3752850" cy="430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ovéPole 2"/>
          <p:cNvSpPr txBox="1"/>
          <p:nvPr/>
        </p:nvSpPr>
        <p:spPr>
          <a:xfrm>
            <a:off x="2771799" y="6021288"/>
            <a:ext cx="367662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050" dirty="0">
                <a:solidFill>
                  <a:schemeClr val="bg1">
                    <a:lumMod val="75000"/>
                  </a:schemeClr>
                </a:solidFill>
              </a:rPr>
              <a:t>http://kutzik.jirpa.cz/storage/201011091235_Jan%20Drda.jpg</a:t>
            </a:r>
          </a:p>
        </p:txBody>
      </p:sp>
    </p:spTree>
    <p:extLst>
      <p:ext uri="{BB962C8B-B14F-4D97-AF65-F5344CB8AC3E}">
        <p14:creationId xmlns:p14="http://schemas.microsoft.com/office/powerpoint/2010/main" val="531190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alibri" pitchFamily="34" charset="0"/>
              <a:buChar char="*"/>
            </a:pPr>
            <a:r>
              <a:rPr lang="cs-CZ" dirty="0" smtClean="0"/>
              <a:t>4.4.1915 v Příbrami</a:t>
            </a:r>
          </a:p>
          <a:p>
            <a:pPr>
              <a:buFont typeface="Calibri" pitchFamily="34" charset="0"/>
              <a:buChar char="†"/>
            </a:pPr>
            <a:r>
              <a:rPr lang="cs-CZ" dirty="0" smtClean="0"/>
              <a:t>28.11.1971 v Dobříši</a:t>
            </a:r>
          </a:p>
          <a:p>
            <a:pPr>
              <a:buFont typeface="Calibri" pitchFamily="34" charset="0"/>
              <a:buChar char="†"/>
            </a:pPr>
            <a:endParaRPr lang="cs-CZ" dirty="0"/>
          </a:p>
          <a:p>
            <a:r>
              <a:rPr lang="cs-CZ" dirty="0"/>
              <a:t>n</a:t>
            </a:r>
            <a:r>
              <a:rPr lang="cs-CZ" dirty="0" smtClean="0"/>
              <a:t>ovinář, dramatik, spisovatel</a:t>
            </a:r>
          </a:p>
          <a:p>
            <a:r>
              <a:rPr lang="cs-CZ" dirty="0"/>
              <a:t>v</a:t>
            </a:r>
            <a:r>
              <a:rPr lang="cs-CZ" dirty="0" smtClean="0"/>
              <a:t>ychováván hlavně babičkou (matka zemřela, otec odešel) – vztah k pohádkám = předloha   k filmovým pohádkám Zdeňka Trošky</a:t>
            </a:r>
          </a:p>
          <a:p>
            <a:r>
              <a:rPr lang="cs-CZ" dirty="0" smtClean="0"/>
              <a:t>předseda Svazu československých spisovatelů</a:t>
            </a:r>
          </a:p>
          <a:p>
            <a:pPr>
              <a:buFont typeface="Calibri" pitchFamily="34" charset="0"/>
              <a:buChar char="*"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01453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Dílo: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>
            <a:normAutofit fontScale="92500" lnSpcReduction="10000"/>
          </a:bodyPr>
          <a:lstStyle/>
          <a:p>
            <a:r>
              <a:rPr lang="cs-CZ" dirty="0"/>
              <a:t>v</a:t>
            </a:r>
            <a:r>
              <a:rPr lang="cs-CZ" dirty="0" smtClean="0"/>
              <a:t>álečné téma: </a:t>
            </a:r>
          </a:p>
          <a:p>
            <a:pPr lvl="1"/>
            <a:r>
              <a:rPr lang="cs-CZ" dirty="0" smtClean="0"/>
              <a:t> Němá barikáda </a:t>
            </a:r>
          </a:p>
          <a:p>
            <a:pPr lvl="1"/>
            <a:r>
              <a:rPr lang="cs-CZ" dirty="0" smtClean="0"/>
              <a:t> Vyšší princip</a:t>
            </a:r>
          </a:p>
          <a:p>
            <a:r>
              <a:rPr lang="cs-CZ" dirty="0" smtClean="0"/>
              <a:t>Městečko na dlani</a:t>
            </a:r>
            <a:endParaRPr lang="cs-CZ" b="1" dirty="0" smtClean="0"/>
          </a:p>
          <a:p>
            <a:r>
              <a:rPr lang="cs-CZ" dirty="0"/>
              <a:t>p</a:t>
            </a:r>
            <a:r>
              <a:rPr lang="cs-CZ" dirty="0" smtClean="0"/>
              <a:t>ro děti:</a:t>
            </a:r>
          </a:p>
          <a:p>
            <a:pPr lvl="1"/>
            <a:r>
              <a:rPr lang="cs-CZ" sz="2600" dirty="0" smtClean="0"/>
              <a:t>Zlaté kapradí</a:t>
            </a:r>
          </a:p>
          <a:p>
            <a:pPr lvl="1"/>
            <a:r>
              <a:rPr lang="cs-CZ" sz="2600" dirty="0" err="1" smtClean="0"/>
              <a:t>Dařbuján</a:t>
            </a:r>
            <a:r>
              <a:rPr lang="cs-CZ" sz="2600" dirty="0" smtClean="0"/>
              <a:t> a </a:t>
            </a:r>
            <a:r>
              <a:rPr lang="cs-CZ" sz="2600" dirty="0" err="1" smtClean="0"/>
              <a:t>Pandrhola</a:t>
            </a:r>
            <a:endParaRPr lang="cs-CZ" sz="2600" dirty="0" smtClean="0"/>
          </a:p>
          <a:p>
            <a:pPr lvl="1"/>
            <a:r>
              <a:rPr lang="cs-CZ" sz="2600" dirty="0" smtClean="0"/>
              <a:t>České pohádky</a:t>
            </a:r>
          </a:p>
          <a:p>
            <a:pPr lvl="1"/>
            <a:r>
              <a:rPr lang="cs-CZ" sz="2600" dirty="0" smtClean="0"/>
              <a:t>Dalskabáty hříšná ves aneb Zapomenutý čert</a:t>
            </a:r>
          </a:p>
          <a:p>
            <a:pPr lvl="1"/>
            <a:r>
              <a:rPr lang="cs-CZ" sz="2600" dirty="0" smtClean="0"/>
              <a:t>Hrátky s čertem</a:t>
            </a:r>
          </a:p>
        </p:txBody>
      </p:sp>
    </p:spTree>
    <p:extLst>
      <p:ext uri="{BB962C8B-B14F-4D97-AF65-F5344CB8AC3E}">
        <p14:creationId xmlns:p14="http://schemas.microsoft.com/office/powerpoint/2010/main" val="1555617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688534"/>
            <a:ext cx="2419959" cy="3552940"/>
          </a:xfr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1700808"/>
            <a:ext cx="2528681" cy="352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2785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Citace: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1600" dirty="0" smtClean="0"/>
              <a:t>NEZNÁMÝ</a:t>
            </a:r>
            <a:r>
              <a:rPr lang="cs-CZ" sz="1600" dirty="0"/>
              <a:t>. </a:t>
            </a:r>
            <a:r>
              <a:rPr lang="cs-CZ" sz="1600" i="1" dirty="0"/>
              <a:t>www.bookfan.eu</a:t>
            </a:r>
            <a:r>
              <a:rPr lang="cs-CZ" sz="1600" dirty="0"/>
              <a:t> [online]. [cit. 3</a:t>
            </a:r>
            <a:r>
              <a:rPr lang="cs-CZ" sz="1600" dirty="0" smtClean="0"/>
              <a:t>.8.2012]. </a:t>
            </a:r>
            <a:r>
              <a:rPr lang="cs-CZ" sz="1600" dirty="0"/>
              <a:t>Dostupný na WWW: http://www.bookfan.eu/kniha/23795/Ceske-pohadky </a:t>
            </a:r>
            <a:r>
              <a:rPr lang="cs-CZ" sz="1600" dirty="0" smtClean="0"/>
              <a:t> </a:t>
            </a:r>
          </a:p>
          <a:p>
            <a:r>
              <a:rPr lang="cs-CZ" sz="1600" dirty="0"/>
              <a:t>NEZNÁMÝ. </a:t>
            </a:r>
            <a:r>
              <a:rPr lang="cs-CZ" sz="1600" i="1" dirty="0"/>
              <a:t>pody.cz</a:t>
            </a:r>
            <a:r>
              <a:rPr lang="cs-CZ" sz="1600" dirty="0"/>
              <a:t> [online]. [cit. 3</a:t>
            </a:r>
            <a:r>
              <a:rPr lang="cs-CZ" sz="1600" dirty="0" smtClean="0"/>
              <a:t>.8.2012]. </a:t>
            </a:r>
            <a:r>
              <a:rPr lang="cs-CZ" sz="1600" dirty="0"/>
              <a:t>Dostupný na WWW: http://pody.cz/?p=productsMore&amp;iProduct=3176&amp;sName=Vyssi-princip-DVD </a:t>
            </a:r>
            <a:endParaRPr lang="cs-CZ" sz="1600" dirty="0" smtClean="0"/>
          </a:p>
          <a:p>
            <a:r>
              <a:rPr lang="cs-CZ" sz="1600" dirty="0"/>
              <a:t>PAROLKOVÁ, Eva; SPURNÁ, Marie. </a:t>
            </a:r>
            <a:r>
              <a:rPr lang="cs-CZ" sz="1600" i="1" dirty="0"/>
              <a:t>Literární výchova pro OU</a:t>
            </a:r>
            <a:r>
              <a:rPr lang="cs-CZ" sz="1600" dirty="0"/>
              <a:t>. Praha: Parta, 1997, ISBN 80-85989-36-0. </a:t>
            </a:r>
          </a:p>
          <a:p>
            <a:pPr marL="0" indent="0">
              <a:buNone/>
            </a:pPr>
            <a:endParaRPr lang="cs-CZ" sz="1600" b="1" dirty="0" smtClean="0"/>
          </a:p>
          <a:p>
            <a:endParaRPr lang="cs-CZ" sz="1600" dirty="0"/>
          </a:p>
        </p:txBody>
      </p:sp>
    </p:spTree>
    <p:extLst>
      <p:ext uri="{BB962C8B-B14F-4D97-AF65-F5344CB8AC3E}">
        <p14:creationId xmlns:p14="http://schemas.microsoft.com/office/powerpoint/2010/main" val="3914651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68a03bd0a6cf3f3c57f17bcd1914c5f3fb0d33d"/>
</p:tagLst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206</Words>
  <Application>Microsoft Office PowerPoint</Application>
  <PresentationFormat>Předvádění na obrazovce (4:3)</PresentationFormat>
  <Paragraphs>46</Paragraphs>
  <Slides>7</Slides>
  <Notes>1</Notes>
  <HiddenSlides>2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7</vt:i4>
      </vt:variant>
    </vt:vector>
  </HeadingPairs>
  <TitlesOfParts>
    <vt:vector size="8" baseType="lpstr">
      <vt:lpstr>Motiv systému Office</vt:lpstr>
      <vt:lpstr>Prezentace aplikace PowerPoint</vt:lpstr>
      <vt:lpstr>Prezentace aplikace PowerPoint</vt:lpstr>
      <vt:lpstr>Jan Drda</vt:lpstr>
      <vt:lpstr>Prezentace aplikace PowerPoint</vt:lpstr>
      <vt:lpstr>Dílo:</vt:lpstr>
      <vt:lpstr>Prezentace aplikace PowerPoint</vt:lpstr>
      <vt:lpstr>Citace: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Helena Popelková</dc:creator>
  <cp:lastModifiedBy>user</cp:lastModifiedBy>
  <cp:revision>13</cp:revision>
  <dcterms:created xsi:type="dcterms:W3CDTF">2013-02-16T14:38:32Z</dcterms:created>
  <dcterms:modified xsi:type="dcterms:W3CDTF">2014-03-09T17:07:57Z</dcterms:modified>
</cp:coreProperties>
</file>