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314" r:id="rId2"/>
    <p:sldId id="262" r:id="rId3"/>
    <p:sldId id="304" r:id="rId4"/>
    <p:sldId id="305" r:id="rId5"/>
    <p:sldId id="306" r:id="rId6"/>
    <p:sldId id="307" r:id="rId7"/>
    <p:sldId id="308" r:id="rId8"/>
    <p:sldId id="309" r:id="rId9"/>
    <p:sldId id="310" r:id="rId10"/>
    <p:sldId id="311" r:id="rId11"/>
    <p:sldId id="312" r:id="rId12"/>
    <p:sldId id="31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4624" autoAdjust="0"/>
  </p:normalViewPr>
  <p:slideViewPr>
    <p:cSldViewPr>
      <p:cViewPr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ED6D2-014F-4504-A0FD-3E00BAF0A959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6C3C8-2605-4165-9019-BA6D0ACC9F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3692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6D868-03C0-414A-9186-3D549A3AAD2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F4CCD-6EDF-487A-8A97-CFCD1C2C3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734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51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A7BAB94-2919-49AF-9EE1-E0906438046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E7654AB-8E59-4696-81CA-E6865B687C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ehovani-nonstop.cz/cenik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Rovnoměrný a nerovnoměrný pohyb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449699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Rovnoměrný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nerovnoměrný pohyb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VY_32_INOVACE_08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255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1557" y="1411322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932040" y="2186810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784314" y="2160250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932040" y="3429000"/>
            <a:ext cx="188877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81589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54282" y="3511041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34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88714E-6 L -0.20191 0.0064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04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3318" y="1457704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784314" y="2160250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131840" y="2186811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932040" y="3429000"/>
            <a:ext cx="188877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131840" y="3429000"/>
            <a:ext cx="180020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81589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86199" y="2926564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54282" y="3511041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486199" y="3560003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>
            <a:endCxn id="7" idx="1"/>
          </p:cNvCxnSpPr>
          <p:nvPr/>
        </p:nvCxnSpPr>
        <p:spPr>
          <a:xfrm flipH="1" flipV="1">
            <a:off x="4913318" y="2233193"/>
            <a:ext cx="18722" cy="119580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852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42276E-7 L -0.19792 -3.42276E-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9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885" y="1457704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932040" y="2186810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784314" y="2160250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131840" y="2186811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259632" y="2233193"/>
            <a:ext cx="0" cy="138527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932040" y="3429000"/>
            <a:ext cx="188877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131840" y="3429000"/>
            <a:ext cx="180020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243067" y="3429000"/>
            <a:ext cx="188877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81589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86199" y="2926564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92616" y="2927300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54282" y="3511041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486199" y="3560003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91680" y="3522517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609600" y="4588582"/>
            <a:ext cx="7924800" cy="12886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Rovnoměrný pohyb </a:t>
            </a:r>
            <a:r>
              <a:rPr lang="cs-CZ" dirty="0" smtClean="0"/>
              <a:t>- těleso urazí za stejnou dobu vždy stejnou dráhu.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41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86586E-6 L -0.20782 0.002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99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5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5353" y="1457704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27984" y="2233193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784314" y="2160250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427984" y="3429000"/>
            <a:ext cx="2392829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81589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54282" y="3511041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325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8714E-6 L -0.26181 -0.0039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90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998" y="1457704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555776" y="2233193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897043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80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555776" y="3429000"/>
            <a:ext cx="187220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930841" y="3560003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403999" y="2233193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784314" y="2160250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427984" y="3429000"/>
            <a:ext cx="2392829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281589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54282" y="3511041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0088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88714E-6 L -0.20521 -0.003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60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874" y="1457704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555776" y="2233193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897043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80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555776" y="3429000"/>
            <a:ext cx="187220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930841" y="3560003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403999" y="2233193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784314" y="2160250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427984" y="3429000"/>
            <a:ext cx="2392829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281589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54282" y="3511041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1339447" y="2282533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1339447" y="3429000"/>
            <a:ext cx="1216329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366103" y="2946418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40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67136" y="3522542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194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.00023 L -0.13402 -0.0039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8374" y="1456168"/>
            <a:ext cx="2215683" cy="155097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13472" y="2625584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6255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555776" y="2233193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897043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80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555776" y="3429000"/>
            <a:ext cx="187220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930841" y="3560003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403999" y="2233193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784314" y="2160250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427984" y="3429000"/>
            <a:ext cx="2392829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281589" y="2896976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54282" y="3511041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1339447" y="2282533"/>
            <a:ext cx="0" cy="145821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1339447" y="3429000"/>
            <a:ext cx="1216329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366103" y="2946418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40 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67136" y="3522542"/>
            <a:ext cx="1189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10 s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609600" y="4588582"/>
            <a:ext cx="7924800" cy="12886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Nerovnoměrný pohyb </a:t>
            </a:r>
            <a:r>
              <a:rPr lang="cs-CZ" dirty="0" smtClean="0"/>
              <a:t>- těleso urazí za stejnou dobu různou dráhu.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541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Zaoblený obdélník 29"/>
          <p:cNvSpPr/>
          <p:nvPr/>
        </p:nvSpPr>
        <p:spPr>
          <a:xfrm>
            <a:off x="5915261" y="2619790"/>
            <a:ext cx="2378754" cy="71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467544" y="2640839"/>
            <a:ext cx="2552261" cy="7126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2084876" y="332656"/>
            <a:ext cx="4680520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195736" y="548680"/>
            <a:ext cx="7924800" cy="23305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dirty="0"/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2084876" y="305790"/>
            <a:ext cx="4826496" cy="7846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/>
              <a:t>Rovnoměrný pohyb</a:t>
            </a:r>
          </a:p>
        </p:txBody>
      </p:sp>
      <p:cxnSp>
        <p:nvCxnSpPr>
          <p:cNvPr id="6" name="Přímá spojnice se šipkou 5"/>
          <p:cNvCxnSpPr>
            <a:endCxn id="27" idx="0"/>
          </p:cNvCxnSpPr>
          <p:nvPr/>
        </p:nvCxnSpPr>
        <p:spPr>
          <a:xfrm flipH="1">
            <a:off x="1825977" y="1196752"/>
            <a:ext cx="2599159" cy="136815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355976" y="1196752"/>
            <a:ext cx="2748204" cy="136815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Nadpis 1"/>
          <p:cNvSpPr txBox="1">
            <a:spLocks/>
          </p:cNvSpPr>
          <p:nvPr/>
        </p:nvSpPr>
        <p:spPr>
          <a:xfrm>
            <a:off x="467544" y="2564904"/>
            <a:ext cx="2716865" cy="7846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/>
              <a:t>přímočarý</a:t>
            </a:r>
            <a:endParaRPr lang="cs-CZ" dirty="0"/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940152" y="2600908"/>
            <a:ext cx="2716865" cy="7846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/>
              <a:t>křivočarý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81861" y="3501007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eskalátory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500" y="4085783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posuv - vrtačka, soustruh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80446" y="4670558"/>
            <a:ext cx="40305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  pásový dopravník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205783" y="3707313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ventilátor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140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29" grpId="0" animBg="1"/>
      <p:bldP spid="2" grpId="0" animBg="1"/>
      <p:bldP spid="21" grpId="0"/>
      <p:bldP spid="27" grpId="0"/>
      <p:bldP spid="28" grpId="0"/>
      <p:bldP spid="31" grpId="0"/>
      <p:bldP spid="32" grpId="0"/>
      <p:bldP spid="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Nadpis 1"/>
          <p:cNvSpPr txBox="1">
            <a:spLocks/>
          </p:cNvSpPr>
          <p:nvPr/>
        </p:nvSpPr>
        <p:spPr>
          <a:xfrm>
            <a:off x="683568" y="188640"/>
            <a:ext cx="7924800" cy="12886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Nerovnoměrný pohyb </a:t>
            </a:r>
            <a:r>
              <a:rPr lang="cs-CZ" dirty="0" smtClean="0"/>
              <a:t> se v praxi vyskytuje častěji než rovnoměrný.</a:t>
            </a:r>
            <a:endParaRPr lang="cs-CZ" dirty="0"/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541512" y="2204864"/>
            <a:ext cx="8208912" cy="367147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>
                <a:solidFill>
                  <a:srgbClr val="FF0000"/>
                </a:solidFill>
              </a:rPr>
              <a:t>Nerovnoměrný pohyb</a:t>
            </a:r>
          </a:p>
          <a:p>
            <a:pPr algn="l"/>
            <a:r>
              <a:rPr lang="cs-CZ" smtClean="0">
                <a:solidFill>
                  <a:schemeClr val="bg1"/>
                </a:solidFill>
              </a:rPr>
              <a:t>-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auto během celého pohybu</a:t>
            </a:r>
          </a:p>
          <a:p>
            <a:pPr algn="l"/>
            <a:r>
              <a:rPr lang="cs-CZ" dirty="0" smtClean="0"/>
              <a:t>- jízda na kole</a:t>
            </a:r>
          </a:p>
          <a:p>
            <a:pPr algn="l"/>
            <a:r>
              <a:rPr lang="cs-CZ" dirty="0" smtClean="0"/>
              <a:t>- jízda na lyžích</a:t>
            </a:r>
          </a:p>
          <a:p>
            <a:pPr algn="l"/>
            <a:r>
              <a:rPr lang="cs-CZ" dirty="0" smtClean="0"/>
              <a:t>- hození míče svisle vzhůru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19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Nadpis 1"/>
          <p:cNvSpPr txBox="1">
            <a:spLocks/>
          </p:cNvSpPr>
          <p:nvPr/>
        </p:nvSpPr>
        <p:spPr>
          <a:xfrm>
            <a:off x="683568" y="188640"/>
            <a:ext cx="7924800" cy="12886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200" dirty="0" smtClean="0"/>
              <a:t>Otázky a úlohy</a:t>
            </a:r>
          </a:p>
          <a:p>
            <a:pPr algn="l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6473" y="1028488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1. Kdy koná těleso rovnoměrný pohyb? Uveď příklady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rovnoměrného pohybu.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6218" y="1790443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2. Musí být rovnoměrný pohyb přímočarý? Objasni na 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příkladech.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6218" y="2546734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Kdy koná těleso nerovnoměrný pohyb? Uveď příklady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nerovnoměrného pohybu.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6218" y="3377731"/>
            <a:ext cx="79640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Kdy koná těleso rovnoměrný pohyb? Uveď příklady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rovnoměrného pohybu.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0516" y="4208728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Urči, který z následujících pohybů je rovnoměrný a 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který nerovnoměrný : a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pohyb letadla vzhledem k 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Zemi při přistávání,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b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pohyb vlaku mezi dvěma stanicemi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c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pohyb družice, která obíhá kolem Země, vzhledem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k Zemi.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21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692150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  <a:defRPr/>
            </a:pPr>
            <a:endParaRPr lang="cs-CZ" sz="2600" u="sng" dirty="0" smtClean="0"/>
          </a:p>
          <a:p>
            <a:pPr>
              <a:defRPr/>
            </a:pPr>
            <a:r>
              <a:rPr lang="cs-CZ" sz="2000" dirty="0" smtClean="0"/>
              <a:t>Fyzika pro </a:t>
            </a:r>
            <a:r>
              <a:rPr lang="cs-CZ" sz="2000" dirty="0"/>
              <a:t>7</a:t>
            </a:r>
            <a:r>
              <a:rPr lang="cs-CZ" sz="2000" dirty="0" smtClean="0"/>
              <a:t> ročník ZŠ, PROMETHEUS 2001, doc. RNDr. Růžena Kolářová, CSc., PaedDr. 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.</a:t>
            </a:r>
          </a:p>
          <a:p>
            <a:pPr>
              <a:defRPr/>
            </a:pPr>
            <a:r>
              <a:rPr lang="cs-CZ" sz="2000" dirty="0">
                <a:hlinkClick r:id="rId2"/>
              </a:rPr>
              <a:t>http://www.stehovani-nonstop.cz/cenik.php</a:t>
            </a:r>
            <a:endParaRPr lang="cs-CZ" sz="2000" dirty="0" smtClean="0"/>
          </a:p>
          <a:p>
            <a:pPr marL="0" indent="0"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4918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1788</TotalTime>
  <Words>340</Words>
  <Application>Microsoft Office PowerPoint</Application>
  <PresentationFormat>Předvádění na obrazovce (4:3)</PresentationFormat>
  <Paragraphs>89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Mountain</vt:lpstr>
      <vt:lpstr>Rovnoměrný a nerovnoměrný pohyb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139</cp:revision>
  <dcterms:created xsi:type="dcterms:W3CDTF">2011-09-09T15:02:45Z</dcterms:created>
  <dcterms:modified xsi:type="dcterms:W3CDTF">2012-09-17T17:35:38Z</dcterms:modified>
</cp:coreProperties>
</file>