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6"/>
  </p:notesMasterIdLst>
  <p:handoutMasterIdLst>
    <p:handoutMasterId r:id="rId17"/>
  </p:handoutMasterIdLst>
  <p:sldIdLst>
    <p:sldId id="304" r:id="rId3"/>
    <p:sldId id="262" r:id="rId4"/>
    <p:sldId id="290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2" autoAdjust="0"/>
    <p:restoredTop sz="94671" autoAdjust="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FED6D2-014F-4504-A0FD-3E00BAF0A959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E6C3C8-2605-4165-9019-BA6D0ACC9F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43692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16D868-03C0-414A-9186-3D549A3AAD23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8F4CCD-6EDF-487A-8A97-CFCD1C2C38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6734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>
                <a:solidFill>
                  <a:prstClr val="black"/>
                </a:solidFill>
              </a:rPr>
              <a:pPr/>
              <a:t>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>
                <a:solidFill>
                  <a:prstClr val="black"/>
                </a:solidFill>
              </a:rPr>
              <a:pPr/>
              <a:t>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>
                <a:solidFill>
                  <a:prstClr val="black"/>
                </a:solidFill>
              </a:rPr>
              <a:pPr/>
              <a:t>11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F4CCD-6EDF-487A-8A97-CFCD1C2C38E6}" type="slidenum">
              <a:rPr lang="cs-CZ">
                <a:solidFill>
                  <a:prstClr val="black"/>
                </a:solidFill>
              </a:rPr>
              <a:pPr/>
              <a:t>12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518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12D0F-031D-4F71-B55D-BD328FBD434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59D24-599C-49ED-8CB7-4084999F74EF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1044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A8966-4C63-482E-AE7F-5662EBE99C4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49B99-0845-42DA-AE37-1AF05D3CE6B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44646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42E6F-0387-4F53-8946-B27FAE3F98C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22AC2-A72F-425B-A147-60209F439952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6205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06812-E303-4074-B6BF-37D09993806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2B8EC-955B-4931-B3B9-A87E08D988A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7973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9CA79-30F6-4849-A084-7DBC462D43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1F694-4967-4238-A0AC-5ABA3EE93FE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95969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C7D97-9A79-474E-9F4C-0C0790A36E4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5B556-B446-4559-B464-CE9330E5082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97265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DF8C5-7943-4632-9BA5-2F04A76BE03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8BB1B-A537-4365-84B9-2C872FEADF1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09238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2FA4B-C6CE-45AD-A07E-3434643751C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F9F9E-A14F-415E-BC50-72DAABC97E3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95853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EDD79-DC11-46AD-9010-E56D85348726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23174-4A51-4193-B9CD-1D76534C958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33076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783FF-1831-4BF1-BF42-57862730DEC4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838BE-4F9A-4536-A725-4E85AAE7FF2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1933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475C7-72C5-4D77-B3E2-4D1B68B06E5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9AE92-9C35-4BF3-B163-DD46BCC2001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088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0A7BAB94-2919-49AF-9EE1-E09064380468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BE7654AB-8E59-4696-81CA-E6865B687C4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D8BE78-D978-45E7-90A9-CF64B26CE275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9.3.2014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C541CC-E864-416F-9272-5126BE92A79B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7358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axikovy-hracky.cz/katalog/vlaky-a-prislusenstvi/elektricke-vlacky/boston-express-mehano-t722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3933056"/>
            <a:ext cx="7772400" cy="1152525"/>
          </a:xfrm>
        </p:spPr>
        <p:txBody>
          <a:bodyPr/>
          <a:lstStyle/>
          <a:p>
            <a:r>
              <a:rPr lang="cs-CZ" dirty="0" smtClean="0"/>
              <a:t>Pohybová energie</a:t>
            </a:r>
            <a:endParaRPr lang="cs-CZ" dirty="0"/>
          </a:p>
        </p:txBody>
      </p:sp>
      <p:pic>
        <p:nvPicPr>
          <p:cNvPr id="20485" name="Obrázek 1" descr="imagesCAC265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6463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835150" y="1557338"/>
            <a:ext cx="6337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graphicFrame>
        <p:nvGraphicFramePr>
          <p:cNvPr id="20487" name="Group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15582317"/>
              </p:ext>
            </p:extLst>
          </p:nvPr>
        </p:nvGraphicFramePr>
        <p:xfrm>
          <a:off x="1042988" y="1484313"/>
          <a:ext cx="7129462" cy="1960505"/>
        </p:xfrm>
        <a:graphic>
          <a:graphicData uri="http://schemas.openxmlformats.org/drawingml/2006/table">
            <a:tbl>
              <a:tblPr/>
              <a:tblGrid>
                <a:gridCol w="1657350"/>
                <a:gridCol w="5472112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ZŠ J. A. Komenského Milevsko, J. A. Komenského 1023, okres Písek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CZ.1.07/1.4.00/21.1611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ŠABLONY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III/2  Inovace a zkvalitnění výuky prostřednictvím ICT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Pohybová energie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SADY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VY_32_INOVACE_13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 MATERIÁLU 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Jan Hrubec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0255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"/>
          <p:cNvSpPr txBox="1">
            <a:spLocks/>
          </p:cNvSpPr>
          <p:nvPr/>
        </p:nvSpPr>
        <p:spPr>
          <a:xfrm>
            <a:off x="713472" y="378415"/>
            <a:ext cx="7924800" cy="73501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9000" dirty="0" smtClean="0">
                <a:latin typeface="Times New Roman" pitchFamily="18" charset="0"/>
                <a:cs typeface="Times New Roman" pitchFamily="18" charset="0"/>
              </a:rPr>
              <a:t>Jaká tělesa mají pohybovou energii ?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dirty="0" smtClean="0">
                <a:latin typeface="Times New Roman" pitchFamily="18" charset="0"/>
                <a:cs typeface="Times New Roman" pitchFamily="18" charset="0"/>
              </a:rPr>
            </a:b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Program Files\Microsoft Office\MEDIA\CAGCAT10\j0157763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9" y="1056161"/>
            <a:ext cx="2419374" cy="244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6"/>
          <p:cNvGrpSpPr>
            <a:grpSpLocks noChangeAspect="1"/>
          </p:cNvGrpSpPr>
          <p:nvPr/>
        </p:nvGrpSpPr>
        <p:grpSpPr bwMode="auto">
          <a:xfrm>
            <a:off x="7113747" y="2918230"/>
            <a:ext cx="1831975" cy="1149350"/>
            <a:chOff x="2303" y="1798"/>
            <a:chExt cx="1154" cy="724"/>
          </a:xfrm>
        </p:grpSpPr>
        <p:sp>
          <p:nvSpPr>
            <p:cNvPr id="7" name="AutoShape 5"/>
            <p:cNvSpPr>
              <a:spLocks noChangeAspect="1" noChangeArrowheads="1" noTextEdit="1"/>
            </p:cNvSpPr>
            <p:nvPr/>
          </p:nvSpPr>
          <p:spPr bwMode="auto">
            <a:xfrm>
              <a:off x="2303" y="1798"/>
              <a:ext cx="1154" cy="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2306" y="1798"/>
              <a:ext cx="1150" cy="724"/>
            </a:xfrm>
            <a:custGeom>
              <a:avLst/>
              <a:gdLst>
                <a:gd name="T0" fmla="*/ 2276 w 2299"/>
                <a:gd name="T1" fmla="*/ 808 h 1448"/>
                <a:gd name="T2" fmla="*/ 2151 w 2299"/>
                <a:gd name="T3" fmla="*/ 696 h 1448"/>
                <a:gd name="T4" fmla="*/ 1923 w 2299"/>
                <a:gd name="T5" fmla="*/ 602 h 1448"/>
                <a:gd name="T6" fmla="*/ 1631 w 2299"/>
                <a:gd name="T7" fmla="*/ 536 h 1448"/>
                <a:gd name="T8" fmla="*/ 1471 w 2299"/>
                <a:gd name="T9" fmla="*/ 629 h 1448"/>
                <a:gd name="T10" fmla="*/ 1442 w 2299"/>
                <a:gd name="T11" fmla="*/ 637 h 1448"/>
                <a:gd name="T12" fmla="*/ 1408 w 2299"/>
                <a:gd name="T13" fmla="*/ 424 h 1448"/>
                <a:gd name="T14" fmla="*/ 1458 w 2299"/>
                <a:gd name="T15" fmla="*/ 332 h 1448"/>
                <a:gd name="T16" fmla="*/ 1554 w 2299"/>
                <a:gd name="T17" fmla="*/ 247 h 1448"/>
                <a:gd name="T18" fmla="*/ 1496 w 2299"/>
                <a:gd name="T19" fmla="*/ 227 h 1448"/>
                <a:gd name="T20" fmla="*/ 1474 w 2299"/>
                <a:gd name="T21" fmla="*/ 232 h 1448"/>
                <a:gd name="T22" fmla="*/ 1453 w 2299"/>
                <a:gd name="T23" fmla="*/ 143 h 1448"/>
                <a:gd name="T24" fmla="*/ 1360 w 2299"/>
                <a:gd name="T25" fmla="*/ 39 h 1448"/>
                <a:gd name="T26" fmla="*/ 1230 w 2299"/>
                <a:gd name="T27" fmla="*/ 0 h 1448"/>
                <a:gd name="T28" fmla="*/ 1111 w 2299"/>
                <a:gd name="T29" fmla="*/ 33 h 1448"/>
                <a:gd name="T30" fmla="*/ 1033 w 2299"/>
                <a:gd name="T31" fmla="*/ 123 h 1448"/>
                <a:gd name="T32" fmla="*/ 963 w 2299"/>
                <a:gd name="T33" fmla="*/ 248 h 1448"/>
                <a:gd name="T34" fmla="*/ 846 w 2299"/>
                <a:gd name="T35" fmla="*/ 408 h 1448"/>
                <a:gd name="T36" fmla="*/ 885 w 2299"/>
                <a:gd name="T37" fmla="*/ 442 h 1448"/>
                <a:gd name="T38" fmla="*/ 965 w 2299"/>
                <a:gd name="T39" fmla="*/ 460 h 1448"/>
                <a:gd name="T40" fmla="*/ 1037 w 2299"/>
                <a:gd name="T41" fmla="*/ 468 h 1448"/>
                <a:gd name="T42" fmla="*/ 1052 w 2299"/>
                <a:gd name="T43" fmla="*/ 579 h 1448"/>
                <a:gd name="T44" fmla="*/ 1022 w 2299"/>
                <a:gd name="T45" fmla="*/ 586 h 1448"/>
                <a:gd name="T46" fmla="*/ 930 w 2299"/>
                <a:gd name="T47" fmla="*/ 482 h 1448"/>
                <a:gd name="T48" fmla="*/ 884 w 2299"/>
                <a:gd name="T49" fmla="*/ 522 h 1448"/>
                <a:gd name="T50" fmla="*/ 918 w 2299"/>
                <a:gd name="T51" fmla="*/ 582 h 1448"/>
                <a:gd name="T52" fmla="*/ 910 w 2299"/>
                <a:gd name="T53" fmla="*/ 619 h 1448"/>
                <a:gd name="T54" fmla="*/ 843 w 2299"/>
                <a:gd name="T55" fmla="*/ 559 h 1448"/>
                <a:gd name="T56" fmla="*/ 825 w 2299"/>
                <a:gd name="T57" fmla="*/ 513 h 1448"/>
                <a:gd name="T58" fmla="*/ 622 w 2299"/>
                <a:gd name="T59" fmla="*/ 540 h 1448"/>
                <a:gd name="T60" fmla="*/ 440 w 2299"/>
                <a:gd name="T61" fmla="*/ 581 h 1448"/>
                <a:gd name="T62" fmla="*/ 281 w 2299"/>
                <a:gd name="T63" fmla="*/ 631 h 1448"/>
                <a:gd name="T64" fmla="*/ 151 w 2299"/>
                <a:gd name="T65" fmla="*/ 692 h 1448"/>
                <a:gd name="T66" fmla="*/ 52 w 2299"/>
                <a:gd name="T67" fmla="*/ 763 h 1448"/>
                <a:gd name="T68" fmla="*/ 1 w 2299"/>
                <a:gd name="T69" fmla="*/ 945 h 1448"/>
                <a:gd name="T70" fmla="*/ 39 w 2299"/>
                <a:gd name="T71" fmla="*/ 1087 h 1448"/>
                <a:gd name="T72" fmla="*/ 136 w 2299"/>
                <a:gd name="T73" fmla="*/ 1167 h 1448"/>
                <a:gd name="T74" fmla="*/ 247 w 2299"/>
                <a:gd name="T75" fmla="*/ 1241 h 1448"/>
                <a:gd name="T76" fmla="*/ 325 w 2299"/>
                <a:gd name="T77" fmla="*/ 1349 h 1448"/>
                <a:gd name="T78" fmla="*/ 409 w 2299"/>
                <a:gd name="T79" fmla="*/ 1409 h 1448"/>
                <a:gd name="T80" fmla="*/ 505 w 2299"/>
                <a:gd name="T81" fmla="*/ 1441 h 1448"/>
                <a:gd name="T82" fmla="*/ 605 w 2299"/>
                <a:gd name="T83" fmla="*/ 1447 h 1448"/>
                <a:gd name="T84" fmla="*/ 701 w 2299"/>
                <a:gd name="T85" fmla="*/ 1423 h 1448"/>
                <a:gd name="T86" fmla="*/ 783 w 2299"/>
                <a:gd name="T87" fmla="*/ 1372 h 1448"/>
                <a:gd name="T88" fmla="*/ 850 w 2299"/>
                <a:gd name="T89" fmla="*/ 1292 h 1448"/>
                <a:gd name="T90" fmla="*/ 914 w 2299"/>
                <a:gd name="T91" fmla="*/ 1229 h 1448"/>
                <a:gd name="T92" fmla="*/ 1025 w 2299"/>
                <a:gd name="T93" fmla="*/ 1227 h 1448"/>
                <a:gd name="T94" fmla="*/ 1139 w 2299"/>
                <a:gd name="T95" fmla="*/ 1226 h 1448"/>
                <a:gd name="T96" fmla="*/ 1260 w 2299"/>
                <a:gd name="T97" fmla="*/ 1227 h 1448"/>
                <a:gd name="T98" fmla="*/ 1382 w 2299"/>
                <a:gd name="T99" fmla="*/ 1230 h 1448"/>
                <a:gd name="T100" fmla="*/ 1500 w 2299"/>
                <a:gd name="T101" fmla="*/ 1235 h 1448"/>
                <a:gd name="T102" fmla="*/ 1556 w 2299"/>
                <a:gd name="T103" fmla="*/ 1322 h 1448"/>
                <a:gd name="T104" fmla="*/ 1635 w 2299"/>
                <a:gd name="T105" fmla="*/ 1392 h 1448"/>
                <a:gd name="T106" fmla="*/ 1727 w 2299"/>
                <a:gd name="T107" fmla="*/ 1434 h 1448"/>
                <a:gd name="T108" fmla="*/ 1827 w 2299"/>
                <a:gd name="T109" fmla="*/ 1448 h 1448"/>
                <a:gd name="T110" fmla="*/ 1926 w 2299"/>
                <a:gd name="T111" fmla="*/ 1434 h 1448"/>
                <a:gd name="T112" fmla="*/ 2013 w 2299"/>
                <a:gd name="T113" fmla="*/ 1392 h 1448"/>
                <a:gd name="T114" fmla="*/ 2089 w 2299"/>
                <a:gd name="T115" fmla="*/ 1317 h 1448"/>
                <a:gd name="T116" fmla="*/ 2141 w 2299"/>
                <a:gd name="T117" fmla="*/ 1206 h 1448"/>
                <a:gd name="T118" fmla="*/ 2210 w 2299"/>
                <a:gd name="T119" fmla="*/ 1174 h 1448"/>
                <a:gd name="T120" fmla="*/ 2285 w 2299"/>
                <a:gd name="T121" fmla="*/ 1067 h 1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99" h="1448">
                  <a:moveTo>
                    <a:pt x="2299" y="940"/>
                  </a:moveTo>
                  <a:lnTo>
                    <a:pt x="2298" y="913"/>
                  </a:lnTo>
                  <a:lnTo>
                    <a:pt x="2295" y="886"/>
                  </a:lnTo>
                  <a:lnTo>
                    <a:pt x="2291" y="858"/>
                  </a:lnTo>
                  <a:lnTo>
                    <a:pt x="2284" y="832"/>
                  </a:lnTo>
                  <a:lnTo>
                    <a:pt x="2276" y="808"/>
                  </a:lnTo>
                  <a:lnTo>
                    <a:pt x="2265" y="784"/>
                  </a:lnTo>
                  <a:lnTo>
                    <a:pt x="2253" y="766"/>
                  </a:lnTo>
                  <a:lnTo>
                    <a:pt x="2238" y="751"/>
                  </a:lnTo>
                  <a:lnTo>
                    <a:pt x="2211" y="733"/>
                  </a:lnTo>
                  <a:lnTo>
                    <a:pt x="2182" y="714"/>
                  </a:lnTo>
                  <a:lnTo>
                    <a:pt x="2151" y="696"/>
                  </a:lnTo>
                  <a:lnTo>
                    <a:pt x="2118" y="678"/>
                  </a:lnTo>
                  <a:lnTo>
                    <a:pt x="2083" y="662"/>
                  </a:lnTo>
                  <a:lnTo>
                    <a:pt x="2045" y="646"/>
                  </a:lnTo>
                  <a:lnTo>
                    <a:pt x="2006" y="631"/>
                  </a:lnTo>
                  <a:lnTo>
                    <a:pt x="1966" y="616"/>
                  </a:lnTo>
                  <a:lnTo>
                    <a:pt x="1923" y="602"/>
                  </a:lnTo>
                  <a:lnTo>
                    <a:pt x="1878" y="590"/>
                  </a:lnTo>
                  <a:lnTo>
                    <a:pt x="1832" y="577"/>
                  </a:lnTo>
                  <a:lnTo>
                    <a:pt x="1783" y="566"/>
                  </a:lnTo>
                  <a:lnTo>
                    <a:pt x="1734" y="555"/>
                  </a:lnTo>
                  <a:lnTo>
                    <a:pt x="1683" y="545"/>
                  </a:lnTo>
                  <a:lnTo>
                    <a:pt x="1631" y="536"/>
                  </a:lnTo>
                  <a:lnTo>
                    <a:pt x="1577" y="528"/>
                  </a:lnTo>
                  <a:lnTo>
                    <a:pt x="1577" y="528"/>
                  </a:lnTo>
                  <a:lnTo>
                    <a:pt x="1574" y="464"/>
                  </a:lnTo>
                  <a:lnTo>
                    <a:pt x="1466" y="464"/>
                  </a:lnTo>
                  <a:lnTo>
                    <a:pt x="1476" y="628"/>
                  </a:lnTo>
                  <a:lnTo>
                    <a:pt x="1471" y="629"/>
                  </a:lnTo>
                  <a:lnTo>
                    <a:pt x="1466" y="630"/>
                  </a:lnTo>
                  <a:lnTo>
                    <a:pt x="1462" y="631"/>
                  </a:lnTo>
                  <a:lnTo>
                    <a:pt x="1457" y="632"/>
                  </a:lnTo>
                  <a:lnTo>
                    <a:pt x="1453" y="635"/>
                  </a:lnTo>
                  <a:lnTo>
                    <a:pt x="1448" y="636"/>
                  </a:lnTo>
                  <a:lnTo>
                    <a:pt x="1442" y="637"/>
                  </a:lnTo>
                  <a:lnTo>
                    <a:pt x="1438" y="638"/>
                  </a:lnTo>
                  <a:lnTo>
                    <a:pt x="1447" y="634"/>
                  </a:lnTo>
                  <a:lnTo>
                    <a:pt x="1398" y="553"/>
                  </a:lnTo>
                  <a:lnTo>
                    <a:pt x="1386" y="446"/>
                  </a:lnTo>
                  <a:lnTo>
                    <a:pt x="1397" y="435"/>
                  </a:lnTo>
                  <a:lnTo>
                    <a:pt x="1408" y="424"/>
                  </a:lnTo>
                  <a:lnTo>
                    <a:pt x="1418" y="411"/>
                  </a:lnTo>
                  <a:lnTo>
                    <a:pt x="1427" y="397"/>
                  </a:lnTo>
                  <a:lnTo>
                    <a:pt x="1436" y="382"/>
                  </a:lnTo>
                  <a:lnTo>
                    <a:pt x="1444" y="366"/>
                  </a:lnTo>
                  <a:lnTo>
                    <a:pt x="1451" y="349"/>
                  </a:lnTo>
                  <a:lnTo>
                    <a:pt x="1458" y="332"/>
                  </a:lnTo>
                  <a:lnTo>
                    <a:pt x="1466" y="464"/>
                  </a:lnTo>
                  <a:lnTo>
                    <a:pt x="1574" y="464"/>
                  </a:lnTo>
                  <a:lnTo>
                    <a:pt x="1563" y="270"/>
                  </a:lnTo>
                  <a:lnTo>
                    <a:pt x="1562" y="261"/>
                  </a:lnTo>
                  <a:lnTo>
                    <a:pt x="1559" y="253"/>
                  </a:lnTo>
                  <a:lnTo>
                    <a:pt x="1554" y="247"/>
                  </a:lnTo>
                  <a:lnTo>
                    <a:pt x="1548" y="240"/>
                  </a:lnTo>
                  <a:lnTo>
                    <a:pt x="1541" y="234"/>
                  </a:lnTo>
                  <a:lnTo>
                    <a:pt x="1534" y="230"/>
                  </a:lnTo>
                  <a:lnTo>
                    <a:pt x="1525" y="228"/>
                  </a:lnTo>
                  <a:lnTo>
                    <a:pt x="1517" y="227"/>
                  </a:lnTo>
                  <a:lnTo>
                    <a:pt x="1496" y="227"/>
                  </a:lnTo>
                  <a:lnTo>
                    <a:pt x="1491" y="227"/>
                  </a:lnTo>
                  <a:lnTo>
                    <a:pt x="1485" y="228"/>
                  </a:lnTo>
                  <a:lnTo>
                    <a:pt x="1480" y="230"/>
                  </a:lnTo>
                  <a:lnTo>
                    <a:pt x="1474" y="233"/>
                  </a:lnTo>
                  <a:lnTo>
                    <a:pt x="1474" y="233"/>
                  </a:lnTo>
                  <a:lnTo>
                    <a:pt x="1474" y="232"/>
                  </a:lnTo>
                  <a:lnTo>
                    <a:pt x="1474" y="232"/>
                  </a:lnTo>
                  <a:lnTo>
                    <a:pt x="1474" y="232"/>
                  </a:lnTo>
                  <a:lnTo>
                    <a:pt x="1472" y="209"/>
                  </a:lnTo>
                  <a:lnTo>
                    <a:pt x="1467" y="185"/>
                  </a:lnTo>
                  <a:lnTo>
                    <a:pt x="1461" y="164"/>
                  </a:lnTo>
                  <a:lnTo>
                    <a:pt x="1453" y="143"/>
                  </a:lnTo>
                  <a:lnTo>
                    <a:pt x="1442" y="122"/>
                  </a:lnTo>
                  <a:lnTo>
                    <a:pt x="1429" y="104"/>
                  </a:lnTo>
                  <a:lnTo>
                    <a:pt x="1414" y="85"/>
                  </a:lnTo>
                  <a:lnTo>
                    <a:pt x="1398" y="68"/>
                  </a:lnTo>
                  <a:lnTo>
                    <a:pt x="1380" y="53"/>
                  </a:lnTo>
                  <a:lnTo>
                    <a:pt x="1360" y="39"/>
                  </a:lnTo>
                  <a:lnTo>
                    <a:pt x="1341" y="28"/>
                  </a:lnTo>
                  <a:lnTo>
                    <a:pt x="1320" y="17"/>
                  </a:lnTo>
                  <a:lnTo>
                    <a:pt x="1298" y="10"/>
                  </a:lnTo>
                  <a:lnTo>
                    <a:pt x="1276" y="5"/>
                  </a:lnTo>
                  <a:lnTo>
                    <a:pt x="1253" y="1"/>
                  </a:lnTo>
                  <a:lnTo>
                    <a:pt x="1230" y="0"/>
                  </a:lnTo>
                  <a:lnTo>
                    <a:pt x="1208" y="1"/>
                  </a:lnTo>
                  <a:lnTo>
                    <a:pt x="1187" y="3"/>
                  </a:lnTo>
                  <a:lnTo>
                    <a:pt x="1167" y="9"/>
                  </a:lnTo>
                  <a:lnTo>
                    <a:pt x="1147" y="15"/>
                  </a:lnTo>
                  <a:lnTo>
                    <a:pt x="1129" y="24"/>
                  </a:lnTo>
                  <a:lnTo>
                    <a:pt x="1111" y="33"/>
                  </a:lnTo>
                  <a:lnTo>
                    <a:pt x="1095" y="45"/>
                  </a:lnTo>
                  <a:lnTo>
                    <a:pt x="1080" y="59"/>
                  </a:lnTo>
                  <a:lnTo>
                    <a:pt x="1065" y="73"/>
                  </a:lnTo>
                  <a:lnTo>
                    <a:pt x="1054" y="89"/>
                  </a:lnTo>
                  <a:lnTo>
                    <a:pt x="1042" y="105"/>
                  </a:lnTo>
                  <a:lnTo>
                    <a:pt x="1033" y="123"/>
                  </a:lnTo>
                  <a:lnTo>
                    <a:pt x="1025" y="142"/>
                  </a:lnTo>
                  <a:lnTo>
                    <a:pt x="1019" y="161"/>
                  </a:lnTo>
                  <a:lnTo>
                    <a:pt x="1014" y="182"/>
                  </a:lnTo>
                  <a:lnTo>
                    <a:pt x="1012" y="204"/>
                  </a:lnTo>
                  <a:lnTo>
                    <a:pt x="989" y="223"/>
                  </a:lnTo>
                  <a:lnTo>
                    <a:pt x="963" y="248"/>
                  </a:lnTo>
                  <a:lnTo>
                    <a:pt x="934" y="275"/>
                  </a:lnTo>
                  <a:lnTo>
                    <a:pt x="906" y="304"/>
                  </a:lnTo>
                  <a:lnTo>
                    <a:pt x="881" y="333"/>
                  </a:lnTo>
                  <a:lnTo>
                    <a:pt x="861" y="361"/>
                  </a:lnTo>
                  <a:lnTo>
                    <a:pt x="848" y="386"/>
                  </a:lnTo>
                  <a:lnTo>
                    <a:pt x="846" y="408"/>
                  </a:lnTo>
                  <a:lnTo>
                    <a:pt x="848" y="416"/>
                  </a:lnTo>
                  <a:lnTo>
                    <a:pt x="852" y="423"/>
                  </a:lnTo>
                  <a:lnTo>
                    <a:pt x="858" y="429"/>
                  </a:lnTo>
                  <a:lnTo>
                    <a:pt x="865" y="433"/>
                  </a:lnTo>
                  <a:lnTo>
                    <a:pt x="875" y="438"/>
                  </a:lnTo>
                  <a:lnTo>
                    <a:pt x="885" y="442"/>
                  </a:lnTo>
                  <a:lnTo>
                    <a:pt x="898" y="446"/>
                  </a:lnTo>
                  <a:lnTo>
                    <a:pt x="911" y="449"/>
                  </a:lnTo>
                  <a:lnTo>
                    <a:pt x="923" y="453"/>
                  </a:lnTo>
                  <a:lnTo>
                    <a:pt x="937" y="455"/>
                  </a:lnTo>
                  <a:lnTo>
                    <a:pt x="951" y="458"/>
                  </a:lnTo>
                  <a:lnTo>
                    <a:pt x="965" y="460"/>
                  </a:lnTo>
                  <a:lnTo>
                    <a:pt x="978" y="462"/>
                  </a:lnTo>
                  <a:lnTo>
                    <a:pt x="991" y="463"/>
                  </a:lnTo>
                  <a:lnTo>
                    <a:pt x="1004" y="465"/>
                  </a:lnTo>
                  <a:lnTo>
                    <a:pt x="1016" y="467"/>
                  </a:lnTo>
                  <a:lnTo>
                    <a:pt x="1027" y="467"/>
                  </a:lnTo>
                  <a:lnTo>
                    <a:pt x="1037" y="468"/>
                  </a:lnTo>
                  <a:lnTo>
                    <a:pt x="1047" y="469"/>
                  </a:lnTo>
                  <a:lnTo>
                    <a:pt x="1055" y="469"/>
                  </a:lnTo>
                  <a:lnTo>
                    <a:pt x="1067" y="581"/>
                  </a:lnTo>
                  <a:lnTo>
                    <a:pt x="1067" y="584"/>
                  </a:lnTo>
                  <a:lnTo>
                    <a:pt x="1059" y="582"/>
                  </a:lnTo>
                  <a:lnTo>
                    <a:pt x="1052" y="579"/>
                  </a:lnTo>
                  <a:lnTo>
                    <a:pt x="1044" y="579"/>
                  </a:lnTo>
                  <a:lnTo>
                    <a:pt x="1036" y="582"/>
                  </a:lnTo>
                  <a:lnTo>
                    <a:pt x="1032" y="583"/>
                  </a:lnTo>
                  <a:lnTo>
                    <a:pt x="1028" y="584"/>
                  </a:lnTo>
                  <a:lnTo>
                    <a:pt x="1025" y="585"/>
                  </a:lnTo>
                  <a:lnTo>
                    <a:pt x="1022" y="586"/>
                  </a:lnTo>
                  <a:lnTo>
                    <a:pt x="956" y="494"/>
                  </a:lnTo>
                  <a:lnTo>
                    <a:pt x="954" y="493"/>
                  </a:lnTo>
                  <a:lnTo>
                    <a:pt x="950" y="490"/>
                  </a:lnTo>
                  <a:lnTo>
                    <a:pt x="944" y="486"/>
                  </a:lnTo>
                  <a:lnTo>
                    <a:pt x="938" y="484"/>
                  </a:lnTo>
                  <a:lnTo>
                    <a:pt x="930" y="482"/>
                  </a:lnTo>
                  <a:lnTo>
                    <a:pt x="923" y="482"/>
                  </a:lnTo>
                  <a:lnTo>
                    <a:pt x="915" y="484"/>
                  </a:lnTo>
                  <a:lnTo>
                    <a:pt x="907" y="486"/>
                  </a:lnTo>
                  <a:lnTo>
                    <a:pt x="899" y="492"/>
                  </a:lnTo>
                  <a:lnTo>
                    <a:pt x="888" y="507"/>
                  </a:lnTo>
                  <a:lnTo>
                    <a:pt x="884" y="522"/>
                  </a:lnTo>
                  <a:lnTo>
                    <a:pt x="886" y="536"/>
                  </a:lnTo>
                  <a:lnTo>
                    <a:pt x="891" y="546"/>
                  </a:lnTo>
                  <a:lnTo>
                    <a:pt x="893" y="549"/>
                  </a:lnTo>
                  <a:lnTo>
                    <a:pt x="899" y="556"/>
                  </a:lnTo>
                  <a:lnTo>
                    <a:pt x="907" y="568"/>
                  </a:lnTo>
                  <a:lnTo>
                    <a:pt x="918" y="582"/>
                  </a:lnTo>
                  <a:lnTo>
                    <a:pt x="928" y="596"/>
                  </a:lnTo>
                  <a:lnTo>
                    <a:pt x="939" y="611"/>
                  </a:lnTo>
                  <a:lnTo>
                    <a:pt x="949" y="623"/>
                  </a:lnTo>
                  <a:lnTo>
                    <a:pt x="957" y="634"/>
                  </a:lnTo>
                  <a:lnTo>
                    <a:pt x="931" y="627"/>
                  </a:lnTo>
                  <a:lnTo>
                    <a:pt x="910" y="619"/>
                  </a:lnTo>
                  <a:lnTo>
                    <a:pt x="890" y="609"/>
                  </a:lnTo>
                  <a:lnTo>
                    <a:pt x="874" y="600"/>
                  </a:lnTo>
                  <a:lnTo>
                    <a:pt x="861" y="591"/>
                  </a:lnTo>
                  <a:lnTo>
                    <a:pt x="851" y="581"/>
                  </a:lnTo>
                  <a:lnTo>
                    <a:pt x="845" y="570"/>
                  </a:lnTo>
                  <a:lnTo>
                    <a:pt x="843" y="559"/>
                  </a:lnTo>
                  <a:lnTo>
                    <a:pt x="841" y="551"/>
                  </a:lnTo>
                  <a:lnTo>
                    <a:pt x="841" y="544"/>
                  </a:lnTo>
                  <a:lnTo>
                    <a:pt x="841" y="537"/>
                  </a:lnTo>
                  <a:lnTo>
                    <a:pt x="843" y="530"/>
                  </a:lnTo>
                  <a:lnTo>
                    <a:pt x="844" y="510"/>
                  </a:lnTo>
                  <a:lnTo>
                    <a:pt x="825" y="513"/>
                  </a:lnTo>
                  <a:lnTo>
                    <a:pt x="791" y="516"/>
                  </a:lnTo>
                  <a:lnTo>
                    <a:pt x="756" y="521"/>
                  </a:lnTo>
                  <a:lnTo>
                    <a:pt x="722" y="524"/>
                  </a:lnTo>
                  <a:lnTo>
                    <a:pt x="688" y="530"/>
                  </a:lnTo>
                  <a:lnTo>
                    <a:pt x="655" y="535"/>
                  </a:lnTo>
                  <a:lnTo>
                    <a:pt x="622" y="540"/>
                  </a:lnTo>
                  <a:lnTo>
                    <a:pt x="591" y="546"/>
                  </a:lnTo>
                  <a:lnTo>
                    <a:pt x="559" y="552"/>
                  </a:lnTo>
                  <a:lnTo>
                    <a:pt x="529" y="559"/>
                  </a:lnTo>
                  <a:lnTo>
                    <a:pt x="499" y="566"/>
                  </a:lnTo>
                  <a:lnTo>
                    <a:pt x="469" y="573"/>
                  </a:lnTo>
                  <a:lnTo>
                    <a:pt x="440" y="581"/>
                  </a:lnTo>
                  <a:lnTo>
                    <a:pt x="411" y="587"/>
                  </a:lnTo>
                  <a:lnTo>
                    <a:pt x="385" y="596"/>
                  </a:lnTo>
                  <a:lnTo>
                    <a:pt x="357" y="605"/>
                  </a:lnTo>
                  <a:lnTo>
                    <a:pt x="332" y="613"/>
                  </a:lnTo>
                  <a:lnTo>
                    <a:pt x="307" y="622"/>
                  </a:lnTo>
                  <a:lnTo>
                    <a:pt x="281" y="631"/>
                  </a:lnTo>
                  <a:lnTo>
                    <a:pt x="258" y="640"/>
                  </a:lnTo>
                  <a:lnTo>
                    <a:pt x="235" y="651"/>
                  </a:lnTo>
                  <a:lnTo>
                    <a:pt x="212" y="661"/>
                  </a:lnTo>
                  <a:lnTo>
                    <a:pt x="191" y="672"/>
                  </a:lnTo>
                  <a:lnTo>
                    <a:pt x="171" y="682"/>
                  </a:lnTo>
                  <a:lnTo>
                    <a:pt x="151" y="692"/>
                  </a:lnTo>
                  <a:lnTo>
                    <a:pt x="132" y="704"/>
                  </a:lnTo>
                  <a:lnTo>
                    <a:pt x="114" y="715"/>
                  </a:lnTo>
                  <a:lnTo>
                    <a:pt x="97" y="727"/>
                  </a:lnTo>
                  <a:lnTo>
                    <a:pt x="81" y="738"/>
                  </a:lnTo>
                  <a:lnTo>
                    <a:pt x="66" y="751"/>
                  </a:lnTo>
                  <a:lnTo>
                    <a:pt x="52" y="763"/>
                  </a:lnTo>
                  <a:lnTo>
                    <a:pt x="39" y="775"/>
                  </a:lnTo>
                  <a:lnTo>
                    <a:pt x="26" y="788"/>
                  </a:lnTo>
                  <a:lnTo>
                    <a:pt x="8" y="824"/>
                  </a:lnTo>
                  <a:lnTo>
                    <a:pt x="0" y="870"/>
                  </a:lnTo>
                  <a:lnTo>
                    <a:pt x="0" y="913"/>
                  </a:lnTo>
                  <a:lnTo>
                    <a:pt x="1" y="945"/>
                  </a:lnTo>
                  <a:lnTo>
                    <a:pt x="3" y="969"/>
                  </a:lnTo>
                  <a:lnTo>
                    <a:pt x="8" y="994"/>
                  </a:lnTo>
                  <a:lnTo>
                    <a:pt x="14" y="1019"/>
                  </a:lnTo>
                  <a:lnTo>
                    <a:pt x="21" y="1044"/>
                  </a:lnTo>
                  <a:lnTo>
                    <a:pt x="29" y="1067"/>
                  </a:lnTo>
                  <a:lnTo>
                    <a:pt x="39" y="1087"/>
                  </a:lnTo>
                  <a:lnTo>
                    <a:pt x="51" y="1106"/>
                  </a:lnTo>
                  <a:lnTo>
                    <a:pt x="63" y="1120"/>
                  </a:lnTo>
                  <a:lnTo>
                    <a:pt x="79" y="1132"/>
                  </a:lnTo>
                  <a:lnTo>
                    <a:pt x="97" y="1145"/>
                  </a:lnTo>
                  <a:lnTo>
                    <a:pt x="116" y="1157"/>
                  </a:lnTo>
                  <a:lnTo>
                    <a:pt x="136" y="1167"/>
                  </a:lnTo>
                  <a:lnTo>
                    <a:pt x="158" y="1176"/>
                  </a:lnTo>
                  <a:lnTo>
                    <a:pt x="181" y="1185"/>
                  </a:lnTo>
                  <a:lnTo>
                    <a:pt x="205" y="1193"/>
                  </a:lnTo>
                  <a:lnTo>
                    <a:pt x="230" y="1200"/>
                  </a:lnTo>
                  <a:lnTo>
                    <a:pt x="239" y="1221"/>
                  </a:lnTo>
                  <a:lnTo>
                    <a:pt x="247" y="1241"/>
                  </a:lnTo>
                  <a:lnTo>
                    <a:pt x="257" y="1260"/>
                  </a:lnTo>
                  <a:lnTo>
                    <a:pt x="269" y="1280"/>
                  </a:lnTo>
                  <a:lnTo>
                    <a:pt x="281" y="1298"/>
                  </a:lnTo>
                  <a:lnTo>
                    <a:pt x="294" y="1316"/>
                  </a:lnTo>
                  <a:lnTo>
                    <a:pt x="309" y="1333"/>
                  </a:lnTo>
                  <a:lnTo>
                    <a:pt x="325" y="1349"/>
                  </a:lnTo>
                  <a:lnTo>
                    <a:pt x="338" y="1360"/>
                  </a:lnTo>
                  <a:lnTo>
                    <a:pt x="352" y="1372"/>
                  </a:lnTo>
                  <a:lnTo>
                    <a:pt x="365" y="1382"/>
                  </a:lnTo>
                  <a:lnTo>
                    <a:pt x="379" y="1392"/>
                  </a:lnTo>
                  <a:lnTo>
                    <a:pt x="394" y="1401"/>
                  </a:lnTo>
                  <a:lnTo>
                    <a:pt x="409" y="1409"/>
                  </a:lnTo>
                  <a:lnTo>
                    <a:pt x="424" y="1416"/>
                  </a:lnTo>
                  <a:lnTo>
                    <a:pt x="440" y="1423"/>
                  </a:lnTo>
                  <a:lnTo>
                    <a:pt x="455" y="1428"/>
                  </a:lnTo>
                  <a:lnTo>
                    <a:pt x="471" y="1434"/>
                  </a:lnTo>
                  <a:lnTo>
                    <a:pt x="488" y="1438"/>
                  </a:lnTo>
                  <a:lnTo>
                    <a:pt x="505" y="1441"/>
                  </a:lnTo>
                  <a:lnTo>
                    <a:pt x="521" y="1445"/>
                  </a:lnTo>
                  <a:lnTo>
                    <a:pt x="538" y="1447"/>
                  </a:lnTo>
                  <a:lnTo>
                    <a:pt x="554" y="1448"/>
                  </a:lnTo>
                  <a:lnTo>
                    <a:pt x="572" y="1448"/>
                  </a:lnTo>
                  <a:lnTo>
                    <a:pt x="589" y="1448"/>
                  </a:lnTo>
                  <a:lnTo>
                    <a:pt x="605" y="1447"/>
                  </a:lnTo>
                  <a:lnTo>
                    <a:pt x="622" y="1445"/>
                  </a:lnTo>
                  <a:lnTo>
                    <a:pt x="639" y="1441"/>
                  </a:lnTo>
                  <a:lnTo>
                    <a:pt x="655" y="1438"/>
                  </a:lnTo>
                  <a:lnTo>
                    <a:pt x="670" y="1434"/>
                  </a:lnTo>
                  <a:lnTo>
                    <a:pt x="686" y="1428"/>
                  </a:lnTo>
                  <a:lnTo>
                    <a:pt x="701" y="1423"/>
                  </a:lnTo>
                  <a:lnTo>
                    <a:pt x="716" y="1416"/>
                  </a:lnTo>
                  <a:lnTo>
                    <a:pt x="730" y="1409"/>
                  </a:lnTo>
                  <a:lnTo>
                    <a:pt x="744" y="1401"/>
                  </a:lnTo>
                  <a:lnTo>
                    <a:pt x="757" y="1392"/>
                  </a:lnTo>
                  <a:lnTo>
                    <a:pt x="770" y="1382"/>
                  </a:lnTo>
                  <a:lnTo>
                    <a:pt x="783" y="1372"/>
                  </a:lnTo>
                  <a:lnTo>
                    <a:pt x="795" y="1360"/>
                  </a:lnTo>
                  <a:lnTo>
                    <a:pt x="807" y="1349"/>
                  </a:lnTo>
                  <a:lnTo>
                    <a:pt x="818" y="1336"/>
                  </a:lnTo>
                  <a:lnTo>
                    <a:pt x="830" y="1322"/>
                  </a:lnTo>
                  <a:lnTo>
                    <a:pt x="839" y="1307"/>
                  </a:lnTo>
                  <a:lnTo>
                    <a:pt x="850" y="1292"/>
                  </a:lnTo>
                  <a:lnTo>
                    <a:pt x="858" y="1278"/>
                  </a:lnTo>
                  <a:lnTo>
                    <a:pt x="865" y="1263"/>
                  </a:lnTo>
                  <a:lnTo>
                    <a:pt x="871" y="1246"/>
                  </a:lnTo>
                  <a:lnTo>
                    <a:pt x="877" y="1230"/>
                  </a:lnTo>
                  <a:lnTo>
                    <a:pt x="896" y="1230"/>
                  </a:lnTo>
                  <a:lnTo>
                    <a:pt x="914" y="1229"/>
                  </a:lnTo>
                  <a:lnTo>
                    <a:pt x="933" y="1229"/>
                  </a:lnTo>
                  <a:lnTo>
                    <a:pt x="951" y="1229"/>
                  </a:lnTo>
                  <a:lnTo>
                    <a:pt x="969" y="1228"/>
                  </a:lnTo>
                  <a:lnTo>
                    <a:pt x="988" y="1228"/>
                  </a:lnTo>
                  <a:lnTo>
                    <a:pt x="1006" y="1228"/>
                  </a:lnTo>
                  <a:lnTo>
                    <a:pt x="1025" y="1227"/>
                  </a:lnTo>
                  <a:lnTo>
                    <a:pt x="1043" y="1227"/>
                  </a:lnTo>
                  <a:lnTo>
                    <a:pt x="1063" y="1227"/>
                  </a:lnTo>
                  <a:lnTo>
                    <a:pt x="1081" y="1227"/>
                  </a:lnTo>
                  <a:lnTo>
                    <a:pt x="1101" y="1226"/>
                  </a:lnTo>
                  <a:lnTo>
                    <a:pt x="1119" y="1226"/>
                  </a:lnTo>
                  <a:lnTo>
                    <a:pt x="1139" y="1226"/>
                  </a:lnTo>
                  <a:lnTo>
                    <a:pt x="1157" y="1226"/>
                  </a:lnTo>
                  <a:lnTo>
                    <a:pt x="1177" y="1226"/>
                  </a:lnTo>
                  <a:lnTo>
                    <a:pt x="1198" y="1226"/>
                  </a:lnTo>
                  <a:lnTo>
                    <a:pt x="1218" y="1226"/>
                  </a:lnTo>
                  <a:lnTo>
                    <a:pt x="1239" y="1226"/>
                  </a:lnTo>
                  <a:lnTo>
                    <a:pt x="1260" y="1227"/>
                  </a:lnTo>
                  <a:lnTo>
                    <a:pt x="1281" y="1227"/>
                  </a:lnTo>
                  <a:lnTo>
                    <a:pt x="1301" y="1227"/>
                  </a:lnTo>
                  <a:lnTo>
                    <a:pt x="1321" y="1228"/>
                  </a:lnTo>
                  <a:lnTo>
                    <a:pt x="1342" y="1228"/>
                  </a:lnTo>
                  <a:lnTo>
                    <a:pt x="1361" y="1229"/>
                  </a:lnTo>
                  <a:lnTo>
                    <a:pt x="1382" y="1230"/>
                  </a:lnTo>
                  <a:lnTo>
                    <a:pt x="1402" y="1230"/>
                  </a:lnTo>
                  <a:lnTo>
                    <a:pt x="1421" y="1231"/>
                  </a:lnTo>
                  <a:lnTo>
                    <a:pt x="1441" y="1233"/>
                  </a:lnTo>
                  <a:lnTo>
                    <a:pt x="1461" y="1234"/>
                  </a:lnTo>
                  <a:lnTo>
                    <a:pt x="1480" y="1234"/>
                  </a:lnTo>
                  <a:lnTo>
                    <a:pt x="1500" y="1235"/>
                  </a:lnTo>
                  <a:lnTo>
                    <a:pt x="1507" y="1251"/>
                  </a:lnTo>
                  <a:lnTo>
                    <a:pt x="1515" y="1266"/>
                  </a:lnTo>
                  <a:lnTo>
                    <a:pt x="1524" y="1281"/>
                  </a:lnTo>
                  <a:lnTo>
                    <a:pt x="1534" y="1295"/>
                  </a:lnTo>
                  <a:lnTo>
                    <a:pt x="1545" y="1310"/>
                  </a:lnTo>
                  <a:lnTo>
                    <a:pt x="1556" y="1322"/>
                  </a:lnTo>
                  <a:lnTo>
                    <a:pt x="1568" y="1336"/>
                  </a:lnTo>
                  <a:lnTo>
                    <a:pt x="1580" y="1349"/>
                  </a:lnTo>
                  <a:lnTo>
                    <a:pt x="1593" y="1360"/>
                  </a:lnTo>
                  <a:lnTo>
                    <a:pt x="1607" y="1372"/>
                  </a:lnTo>
                  <a:lnTo>
                    <a:pt x="1621" y="1382"/>
                  </a:lnTo>
                  <a:lnTo>
                    <a:pt x="1635" y="1392"/>
                  </a:lnTo>
                  <a:lnTo>
                    <a:pt x="1650" y="1401"/>
                  </a:lnTo>
                  <a:lnTo>
                    <a:pt x="1665" y="1409"/>
                  </a:lnTo>
                  <a:lnTo>
                    <a:pt x="1680" y="1416"/>
                  </a:lnTo>
                  <a:lnTo>
                    <a:pt x="1696" y="1423"/>
                  </a:lnTo>
                  <a:lnTo>
                    <a:pt x="1711" y="1428"/>
                  </a:lnTo>
                  <a:lnTo>
                    <a:pt x="1727" y="1434"/>
                  </a:lnTo>
                  <a:lnTo>
                    <a:pt x="1743" y="1438"/>
                  </a:lnTo>
                  <a:lnTo>
                    <a:pt x="1760" y="1441"/>
                  </a:lnTo>
                  <a:lnTo>
                    <a:pt x="1776" y="1445"/>
                  </a:lnTo>
                  <a:lnTo>
                    <a:pt x="1794" y="1447"/>
                  </a:lnTo>
                  <a:lnTo>
                    <a:pt x="1810" y="1448"/>
                  </a:lnTo>
                  <a:lnTo>
                    <a:pt x="1827" y="1448"/>
                  </a:lnTo>
                  <a:lnTo>
                    <a:pt x="1844" y="1448"/>
                  </a:lnTo>
                  <a:lnTo>
                    <a:pt x="1861" y="1447"/>
                  </a:lnTo>
                  <a:lnTo>
                    <a:pt x="1878" y="1445"/>
                  </a:lnTo>
                  <a:lnTo>
                    <a:pt x="1894" y="1441"/>
                  </a:lnTo>
                  <a:lnTo>
                    <a:pt x="1910" y="1438"/>
                  </a:lnTo>
                  <a:lnTo>
                    <a:pt x="1926" y="1434"/>
                  </a:lnTo>
                  <a:lnTo>
                    <a:pt x="1941" y="1428"/>
                  </a:lnTo>
                  <a:lnTo>
                    <a:pt x="1956" y="1423"/>
                  </a:lnTo>
                  <a:lnTo>
                    <a:pt x="1971" y="1416"/>
                  </a:lnTo>
                  <a:lnTo>
                    <a:pt x="1985" y="1409"/>
                  </a:lnTo>
                  <a:lnTo>
                    <a:pt x="2000" y="1401"/>
                  </a:lnTo>
                  <a:lnTo>
                    <a:pt x="2013" y="1392"/>
                  </a:lnTo>
                  <a:lnTo>
                    <a:pt x="2027" y="1382"/>
                  </a:lnTo>
                  <a:lnTo>
                    <a:pt x="2039" y="1372"/>
                  </a:lnTo>
                  <a:lnTo>
                    <a:pt x="2051" y="1360"/>
                  </a:lnTo>
                  <a:lnTo>
                    <a:pt x="2062" y="1349"/>
                  </a:lnTo>
                  <a:lnTo>
                    <a:pt x="2076" y="1334"/>
                  </a:lnTo>
                  <a:lnTo>
                    <a:pt x="2089" y="1317"/>
                  </a:lnTo>
                  <a:lnTo>
                    <a:pt x="2100" y="1301"/>
                  </a:lnTo>
                  <a:lnTo>
                    <a:pt x="2111" y="1282"/>
                  </a:lnTo>
                  <a:lnTo>
                    <a:pt x="2120" y="1264"/>
                  </a:lnTo>
                  <a:lnTo>
                    <a:pt x="2128" y="1245"/>
                  </a:lnTo>
                  <a:lnTo>
                    <a:pt x="2135" y="1226"/>
                  </a:lnTo>
                  <a:lnTo>
                    <a:pt x="2141" y="1206"/>
                  </a:lnTo>
                  <a:lnTo>
                    <a:pt x="2153" y="1201"/>
                  </a:lnTo>
                  <a:lnTo>
                    <a:pt x="2165" y="1196"/>
                  </a:lnTo>
                  <a:lnTo>
                    <a:pt x="2176" y="1191"/>
                  </a:lnTo>
                  <a:lnTo>
                    <a:pt x="2188" y="1185"/>
                  </a:lnTo>
                  <a:lnTo>
                    <a:pt x="2200" y="1180"/>
                  </a:lnTo>
                  <a:lnTo>
                    <a:pt x="2210" y="1174"/>
                  </a:lnTo>
                  <a:lnTo>
                    <a:pt x="2220" y="1168"/>
                  </a:lnTo>
                  <a:lnTo>
                    <a:pt x="2230" y="1161"/>
                  </a:lnTo>
                  <a:lnTo>
                    <a:pt x="2248" y="1144"/>
                  </a:lnTo>
                  <a:lnTo>
                    <a:pt x="2263" y="1122"/>
                  </a:lnTo>
                  <a:lnTo>
                    <a:pt x="2276" y="1096"/>
                  </a:lnTo>
                  <a:lnTo>
                    <a:pt x="2285" y="1067"/>
                  </a:lnTo>
                  <a:lnTo>
                    <a:pt x="2292" y="1036"/>
                  </a:lnTo>
                  <a:lnTo>
                    <a:pt x="2296" y="1003"/>
                  </a:lnTo>
                  <a:lnTo>
                    <a:pt x="2299" y="971"/>
                  </a:lnTo>
                  <a:lnTo>
                    <a:pt x="2299" y="9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3102" y="2078"/>
              <a:ext cx="322" cy="116"/>
            </a:xfrm>
            <a:custGeom>
              <a:avLst/>
              <a:gdLst>
                <a:gd name="T0" fmla="*/ 644 w 644"/>
                <a:gd name="T1" fmla="*/ 232 h 232"/>
                <a:gd name="T2" fmla="*/ 617 w 644"/>
                <a:gd name="T3" fmla="*/ 214 h 232"/>
                <a:gd name="T4" fmla="*/ 585 w 644"/>
                <a:gd name="T5" fmla="*/ 197 h 232"/>
                <a:gd name="T6" fmla="*/ 553 w 644"/>
                <a:gd name="T7" fmla="*/ 180 h 232"/>
                <a:gd name="T8" fmla="*/ 519 w 644"/>
                <a:gd name="T9" fmla="*/ 164 h 232"/>
                <a:gd name="T10" fmla="*/ 482 w 644"/>
                <a:gd name="T11" fmla="*/ 147 h 232"/>
                <a:gd name="T12" fmla="*/ 444 w 644"/>
                <a:gd name="T13" fmla="*/ 132 h 232"/>
                <a:gd name="T14" fmla="*/ 404 w 644"/>
                <a:gd name="T15" fmla="*/ 117 h 232"/>
                <a:gd name="T16" fmla="*/ 364 w 644"/>
                <a:gd name="T17" fmla="*/ 104 h 232"/>
                <a:gd name="T18" fmla="*/ 321 w 644"/>
                <a:gd name="T19" fmla="*/ 90 h 232"/>
                <a:gd name="T20" fmla="*/ 278 w 644"/>
                <a:gd name="T21" fmla="*/ 77 h 232"/>
                <a:gd name="T22" fmla="*/ 233 w 644"/>
                <a:gd name="T23" fmla="*/ 66 h 232"/>
                <a:gd name="T24" fmla="*/ 188 w 644"/>
                <a:gd name="T25" fmla="*/ 54 h 232"/>
                <a:gd name="T26" fmla="*/ 142 w 644"/>
                <a:gd name="T27" fmla="*/ 44 h 232"/>
                <a:gd name="T28" fmla="*/ 94 w 644"/>
                <a:gd name="T29" fmla="*/ 35 h 232"/>
                <a:gd name="T30" fmla="*/ 47 w 644"/>
                <a:gd name="T31" fmla="*/ 25 h 232"/>
                <a:gd name="T32" fmla="*/ 0 w 644"/>
                <a:gd name="T33" fmla="*/ 18 h 232"/>
                <a:gd name="T34" fmla="*/ 1 w 644"/>
                <a:gd name="T35" fmla="*/ 14 h 232"/>
                <a:gd name="T36" fmla="*/ 1 w 644"/>
                <a:gd name="T37" fmla="*/ 9 h 232"/>
                <a:gd name="T38" fmla="*/ 2 w 644"/>
                <a:gd name="T39" fmla="*/ 5 h 232"/>
                <a:gd name="T40" fmla="*/ 2 w 644"/>
                <a:gd name="T41" fmla="*/ 0 h 232"/>
                <a:gd name="T42" fmla="*/ 53 w 644"/>
                <a:gd name="T43" fmla="*/ 8 h 232"/>
                <a:gd name="T44" fmla="*/ 102 w 644"/>
                <a:gd name="T45" fmla="*/ 17 h 232"/>
                <a:gd name="T46" fmla="*/ 150 w 644"/>
                <a:gd name="T47" fmla="*/ 26 h 232"/>
                <a:gd name="T48" fmla="*/ 197 w 644"/>
                <a:gd name="T49" fmla="*/ 37 h 232"/>
                <a:gd name="T50" fmla="*/ 243 w 644"/>
                <a:gd name="T51" fmla="*/ 48 h 232"/>
                <a:gd name="T52" fmla="*/ 287 w 644"/>
                <a:gd name="T53" fmla="*/ 60 h 232"/>
                <a:gd name="T54" fmla="*/ 330 w 644"/>
                <a:gd name="T55" fmla="*/ 73 h 232"/>
                <a:gd name="T56" fmla="*/ 370 w 644"/>
                <a:gd name="T57" fmla="*/ 86 h 232"/>
                <a:gd name="T58" fmla="*/ 409 w 644"/>
                <a:gd name="T59" fmla="*/ 100 h 232"/>
                <a:gd name="T60" fmla="*/ 447 w 644"/>
                <a:gd name="T61" fmla="*/ 114 h 232"/>
                <a:gd name="T62" fmla="*/ 483 w 644"/>
                <a:gd name="T63" fmla="*/ 130 h 232"/>
                <a:gd name="T64" fmla="*/ 516 w 644"/>
                <a:gd name="T65" fmla="*/ 145 h 232"/>
                <a:gd name="T66" fmla="*/ 547 w 644"/>
                <a:gd name="T67" fmla="*/ 162 h 232"/>
                <a:gd name="T68" fmla="*/ 577 w 644"/>
                <a:gd name="T69" fmla="*/ 179 h 232"/>
                <a:gd name="T70" fmla="*/ 604 w 644"/>
                <a:gd name="T71" fmla="*/ 196 h 232"/>
                <a:gd name="T72" fmla="*/ 629 w 644"/>
                <a:gd name="T73" fmla="*/ 214 h 232"/>
                <a:gd name="T74" fmla="*/ 634 w 644"/>
                <a:gd name="T75" fmla="*/ 218 h 232"/>
                <a:gd name="T76" fmla="*/ 637 w 644"/>
                <a:gd name="T77" fmla="*/ 222 h 232"/>
                <a:gd name="T78" fmla="*/ 641 w 644"/>
                <a:gd name="T79" fmla="*/ 227 h 232"/>
                <a:gd name="T80" fmla="*/ 644 w 644"/>
                <a:gd name="T81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4" h="232">
                  <a:moveTo>
                    <a:pt x="644" y="232"/>
                  </a:moveTo>
                  <a:lnTo>
                    <a:pt x="617" y="214"/>
                  </a:lnTo>
                  <a:lnTo>
                    <a:pt x="585" y="197"/>
                  </a:lnTo>
                  <a:lnTo>
                    <a:pt x="553" y="180"/>
                  </a:lnTo>
                  <a:lnTo>
                    <a:pt x="519" y="164"/>
                  </a:lnTo>
                  <a:lnTo>
                    <a:pt x="482" y="147"/>
                  </a:lnTo>
                  <a:lnTo>
                    <a:pt x="444" y="132"/>
                  </a:lnTo>
                  <a:lnTo>
                    <a:pt x="404" y="117"/>
                  </a:lnTo>
                  <a:lnTo>
                    <a:pt x="364" y="104"/>
                  </a:lnTo>
                  <a:lnTo>
                    <a:pt x="321" y="90"/>
                  </a:lnTo>
                  <a:lnTo>
                    <a:pt x="278" y="77"/>
                  </a:lnTo>
                  <a:lnTo>
                    <a:pt x="233" y="66"/>
                  </a:lnTo>
                  <a:lnTo>
                    <a:pt x="188" y="54"/>
                  </a:lnTo>
                  <a:lnTo>
                    <a:pt x="142" y="44"/>
                  </a:lnTo>
                  <a:lnTo>
                    <a:pt x="94" y="35"/>
                  </a:lnTo>
                  <a:lnTo>
                    <a:pt x="47" y="25"/>
                  </a:lnTo>
                  <a:lnTo>
                    <a:pt x="0" y="18"/>
                  </a:lnTo>
                  <a:lnTo>
                    <a:pt x="1" y="14"/>
                  </a:lnTo>
                  <a:lnTo>
                    <a:pt x="1" y="9"/>
                  </a:lnTo>
                  <a:lnTo>
                    <a:pt x="2" y="5"/>
                  </a:lnTo>
                  <a:lnTo>
                    <a:pt x="2" y="0"/>
                  </a:lnTo>
                  <a:lnTo>
                    <a:pt x="53" y="8"/>
                  </a:lnTo>
                  <a:lnTo>
                    <a:pt x="102" y="17"/>
                  </a:lnTo>
                  <a:lnTo>
                    <a:pt x="150" y="26"/>
                  </a:lnTo>
                  <a:lnTo>
                    <a:pt x="197" y="37"/>
                  </a:lnTo>
                  <a:lnTo>
                    <a:pt x="243" y="48"/>
                  </a:lnTo>
                  <a:lnTo>
                    <a:pt x="287" y="60"/>
                  </a:lnTo>
                  <a:lnTo>
                    <a:pt x="330" y="73"/>
                  </a:lnTo>
                  <a:lnTo>
                    <a:pt x="370" y="86"/>
                  </a:lnTo>
                  <a:lnTo>
                    <a:pt x="409" y="100"/>
                  </a:lnTo>
                  <a:lnTo>
                    <a:pt x="447" y="114"/>
                  </a:lnTo>
                  <a:lnTo>
                    <a:pt x="483" y="130"/>
                  </a:lnTo>
                  <a:lnTo>
                    <a:pt x="516" y="145"/>
                  </a:lnTo>
                  <a:lnTo>
                    <a:pt x="547" y="162"/>
                  </a:lnTo>
                  <a:lnTo>
                    <a:pt x="577" y="179"/>
                  </a:lnTo>
                  <a:lnTo>
                    <a:pt x="604" y="196"/>
                  </a:lnTo>
                  <a:lnTo>
                    <a:pt x="629" y="214"/>
                  </a:lnTo>
                  <a:lnTo>
                    <a:pt x="634" y="218"/>
                  </a:lnTo>
                  <a:lnTo>
                    <a:pt x="637" y="222"/>
                  </a:lnTo>
                  <a:lnTo>
                    <a:pt x="641" y="227"/>
                  </a:lnTo>
                  <a:lnTo>
                    <a:pt x="644" y="2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3049" y="1926"/>
              <a:ext cx="32" cy="180"/>
            </a:xfrm>
            <a:custGeom>
              <a:avLst/>
              <a:gdLst>
                <a:gd name="T0" fmla="*/ 11 w 63"/>
                <a:gd name="T1" fmla="*/ 0 h 359"/>
                <a:gd name="T2" fmla="*/ 33 w 63"/>
                <a:gd name="T3" fmla="*/ 0 h 359"/>
                <a:gd name="T4" fmla="*/ 38 w 63"/>
                <a:gd name="T5" fmla="*/ 1 h 359"/>
                <a:gd name="T6" fmla="*/ 41 w 63"/>
                <a:gd name="T7" fmla="*/ 3 h 359"/>
                <a:gd name="T8" fmla="*/ 45 w 63"/>
                <a:gd name="T9" fmla="*/ 8 h 359"/>
                <a:gd name="T10" fmla="*/ 46 w 63"/>
                <a:gd name="T11" fmla="*/ 13 h 359"/>
                <a:gd name="T12" fmla="*/ 63 w 63"/>
                <a:gd name="T13" fmla="*/ 332 h 359"/>
                <a:gd name="T14" fmla="*/ 63 w 63"/>
                <a:gd name="T15" fmla="*/ 332 h 359"/>
                <a:gd name="T16" fmla="*/ 60 w 63"/>
                <a:gd name="T17" fmla="*/ 335 h 359"/>
                <a:gd name="T18" fmla="*/ 55 w 63"/>
                <a:gd name="T19" fmla="*/ 339 h 359"/>
                <a:gd name="T20" fmla="*/ 51 w 63"/>
                <a:gd name="T21" fmla="*/ 342 h 359"/>
                <a:gd name="T22" fmla="*/ 45 w 63"/>
                <a:gd name="T23" fmla="*/ 345 h 359"/>
                <a:gd name="T24" fmla="*/ 39 w 63"/>
                <a:gd name="T25" fmla="*/ 349 h 359"/>
                <a:gd name="T26" fmla="*/ 33 w 63"/>
                <a:gd name="T27" fmla="*/ 352 h 359"/>
                <a:gd name="T28" fmla="*/ 26 w 63"/>
                <a:gd name="T29" fmla="*/ 356 h 359"/>
                <a:gd name="T30" fmla="*/ 20 w 63"/>
                <a:gd name="T31" fmla="*/ 359 h 359"/>
                <a:gd name="T32" fmla="*/ 0 w 63"/>
                <a:gd name="T33" fmla="*/ 13 h 359"/>
                <a:gd name="T34" fmla="*/ 1 w 63"/>
                <a:gd name="T35" fmla="*/ 8 h 359"/>
                <a:gd name="T36" fmla="*/ 3 w 63"/>
                <a:gd name="T37" fmla="*/ 3 h 359"/>
                <a:gd name="T38" fmla="*/ 7 w 63"/>
                <a:gd name="T39" fmla="*/ 1 h 359"/>
                <a:gd name="T40" fmla="*/ 11 w 63"/>
                <a:gd name="T4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3" h="359">
                  <a:moveTo>
                    <a:pt x="11" y="0"/>
                  </a:moveTo>
                  <a:lnTo>
                    <a:pt x="33" y="0"/>
                  </a:lnTo>
                  <a:lnTo>
                    <a:pt x="38" y="1"/>
                  </a:lnTo>
                  <a:lnTo>
                    <a:pt x="41" y="3"/>
                  </a:lnTo>
                  <a:lnTo>
                    <a:pt x="45" y="8"/>
                  </a:lnTo>
                  <a:lnTo>
                    <a:pt x="46" y="13"/>
                  </a:lnTo>
                  <a:lnTo>
                    <a:pt x="63" y="332"/>
                  </a:lnTo>
                  <a:lnTo>
                    <a:pt x="63" y="332"/>
                  </a:lnTo>
                  <a:lnTo>
                    <a:pt x="60" y="335"/>
                  </a:lnTo>
                  <a:lnTo>
                    <a:pt x="55" y="339"/>
                  </a:lnTo>
                  <a:lnTo>
                    <a:pt x="51" y="342"/>
                  </a:lnTo>
                  <a:lnTo>
                    <a:pt x="45" y="345"/>
                  </a:lnTo>
                  <a:lnTo>
                    <a:pt x="39" y="349"/>
                  </a:lnTo>
                  <a:lnTo>
                    <a:pt x="33" y="352"/>
                  </a:lnTo>
                  <a:lnTo>
                    <a:pt x="26" y="356"/>
                  </a:lnTo>
                  <a:lnTo>
                    <a:pt x="20" y="359"/>
                  </a:lnTo>
                  <a:lnTo>
                    <a:pt x="0" y="13"/>
                  </a:lnTo>
                  <a:lnTo>
                    <a:pt x="1" y="8"/>
                  </a:lnTo>
                  <a:lnTo>
                    <a:pt x="3" y="3"/>
                  </a:lnTo>
                  <a:lnTo>
                    <a:pt x="7" y="1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2855" y="2085"/>
              <a:ext cx="160" cy="44"/>
            </a:xfrm>
            <a:custGeom>
              <a:avLst/>
              <a:gdLst>
                <a:gd name="T0" fmla="*/ 40 w 321"/>
                <a:gd name="T1" fmla="*/ 86 h 88"/>
                <a:gd name="T2" fmla="*/ 36 w 321"/>
                <a:gd name="T3" fmla="*/ 81 h 88"/>
                <a:gd name="T4" fmla="*/ 33 w 321"/>
                <a:gd name="T5" fmla="*/ 76 h 88"/>
                <a:gd name="T6" fmla="*/ 29 w 321"/>
                <a:gd name="T7" fmla="*/ 69 h 88"/>
                <a:gd name="T8" fmla="*/ 25 w 321"/>
                <a:gd name="T9" fmla="*/ 62 h 88"/>
                <a:gd name="T10" fmla="*/ 19 w 321"/>
                <a:gd name="T11" fmla="*/ 54 h 88"/>
                <a:gd name="T12" fmla="*/ 13 w 321"/>
                <a:gd name="T13" fmla="*/ 46 h 88"/>
                <a:gd name="T14" fmla="*/ 7 w 321"/>
                <a:gd name="T15" fmla="*/ 39 h 88"/>
                <a:gd name="T16" fmla="*/ 0 w 321"/>
                <a:gd name="T17" fmla="*/ 31 h 88"/>
                <a:gd name="T18" fmla="*/ 0 w 321"/>
                <a:gd name="T19" fmla="*/ 20 h 88"/>
                <a:gd name="T20" fmla="*/ 278 w 321"/>
                <a:gd name="T21" fmla="*/ 0 h 88"/>
                <a:gd name="T22" fmla="*/ 321 w 321"/>
                <a:gd name="T23" fmla="*/ 69 h 88"/>
                <a:gd name="T24" fmla="*/ 309 w 321"/>
                <a:gd name="T25" fmla="*/ 71 h 88"/>
                <a:gd name="T26" fmla="*/ 298 w 321"/>
                <a:gd name="T27" fmla="*/ 73 h 88"/>
                <a:gd name="T28" fmla="*/ 286 w 321"/>
                <a:gd name="T29" fmla="*/ 76 h 88"/>
                <a:gd name="T30" fmla="*/ 274 w 321"/>
                <a:gd name="T31" fmla="*/ 77 h 88"/>
                <a:gd name="T32" fmla="*/ 261 w 321"/>
                <a:gd name="T33" fmla="*/ 79 h 88"/>
                <a:gd name="T34" fmla="*/ 248 w 321"/>
                <a:gd name="T35" fmla="*/ 80 h 88"/>
                <a:gd name="T36" fmla="*/ 236 w 321"/>
                <a:gd name="T37" fmla="*/ 81 h 88"/>
                <a:gd name="T38" fmla="*/ 223 w 321"/>
                <a:gd name="T39" fmla="*/ 84 h 88"/>
                <a:gd name="T40" fmla="*/ 209 w 321"/>
                <a:gd name="T41" fmla="*/ 85 h 88"/>
                <a:gd name="T42" fmla="*/ 195 w 321"/>
                <a:gd name="T43" fmla="*/ 86 h 88"/>
                <a:gd name="T44" fmla="*/ 181 w 321"/>
                <a:gd name="T45" fmla="*/ 86 h 88"/>
                <a:gd name="T46" fmla="*/ 168 w 321"/>
                <a:gd name="T47" fmla="*/ 87 h 88"/>
                <a:gd name="T48" fmla="*/ 154 w 321"/>
                <a:gd name="T49" fmla="*/ 87 h 88"/>
                <a:gd name="T50" fmla="*/ 139 w 321"/>
                <a:gd name="T51" fmla="*/ 88 h 88"/>
                <a:gd name="T52" fmla="*/ 125 w 321"/>
                <a:gd name="T53" fmla="*/ 88 h 88"/>
                <a:gd name="T54" fmla="*/ 110 w 321"/>
                <a:gd name="T55" fmla="*/ 88 h 88"/>
                <a:gd name="T56" fmla="*/ 101 w 321"/>
                <a:gd name="T57" fmla="*/ 88 h 88"/>
                <a:gd name="T58" fmla="*/ 92 w 321"/>
                <a:gd name="T59" fmla="*/ 88 h 88"/>
                <a:gd name="T60" fmla="*/ 82 w 321"/>
                <a:gd name="T61" fmla="*/ 88 h 88"/>
                <a:gd name="T62" fmla="*/ 74 w 321"/>
                <a:gd name="T63" fmla="*/ 87 h 88"/>
                <a:gd name="T64" fmla="*/ 65 w 321"/>
                <a:gd name="T65" fmla="*/ 87 h 88"/>
                <a:gd name="T66" fmla="*/ 57 w 321"/>
                <a:gd name="T67" fmla="*/ 87 h 88"/>
                <a:gd name="T68" fmla="*/ 48 w 321"/>
                <a:gd name="T69" fmla="*/ 86 h 88"/>
                <a:gd name="T70" fmla="*/ 40 w 321"/>
                <a:gd name="T71" fmla="*/ 86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1" h="88">
                  <a:moveTo>
                    <a:pt x="40" y="86"/>
                  </a:moveTo>
                  <a:lnTo>
                    <a:pt x="36" y="81"/>
                  </a:lnTo>
                  <a:lnTo>
                    <a:pt x="33" y="76"/>
                  </a:lnTo>
                  <a:lnTo>
                    <a:pt x="29" y="69"/>
                  </a:lnTo>
                  <a:lnTo>
                    <a:pt x="25" y="62"/>
                  </a:lnTo>
                  <a:lnTo>
                    <a:pt x="19" y="54"/>
                  </a:lnTo>
                  <a:lnTo>
                    <a:pt x="13" y="46"/>
                  </a:lnTo>
                  <a:lnTo>
                    <a:pt x="7" y="39"/>
                  </a:lnTo>
                  <a:lnTo>
                    <a:pt x="0" y="31"/>
                  </a:lnTo>
                  <a:lnTo>
                    <a:pt x="0" y="20"/>
                  </a:lnTo>
                  <a:lnTo>
                    <a:pt x="278" y="0"/>
                  </a:lnTo>
                  <a:lnTo>
                    <a:pt x="321" y="69"/>
                  </a:lnTo>
                  <a:lnTo>
                    <a:pt x="309" y="71"/>
                  </a:lnTo>
                  <a:lnTo>
                    <a:pt x="298" y="73"/>
                  </a:lnTo>
                  <a:lnTo>
                    <a:pt x="286" y="76"/>
                  </a:lnTo>
                  <a:lnTo>
                    <a:pt x="274" y="77"/>
                  </a:lnTo>
                  <a:lnTo>
                    <a:pt x="261" y="79"/>
                  </a:lnTo>
                  <a:lnTo>
                    <a:pt x="248" y="80"/>
                  </a:lnTo>
                  <a:lnTo>
                    <a:pt x="236" y="81"/>
                  </a:lnTo>
                  <a:lnTo>
                    <a:pt x="223" y="84"/>
                  </a:lnTo>
                  <a:lnTo>
                    <a:pt x="209" y="85"/>
                  </a:lnTo>
                  <a:lnTo>
                    <a:pt x="195" y="86"/>
                  </a:lnTo>
                  <a:lnTo>
                    <a:pt x="181" y="86"/>
                  </a:lnTo>
                  <a:lnTo>
                    <a:pt x="168" y="87"/>
                  </a:lnTo>
                  <a:lnTo>
                    <a:pt x="154" y="87"/>
                  </a:lnTo>
                  <a:lnTo>
                    <a:pt x="139" y="88"/>
                  </a:lnTo>
                  <a:lnTo>
                    <a:pt x="125" y="88"/>
                  </a:lnTo>
                  <a:lnTo>
                    <a:pt x="110" y="88"/>
                  </a:lnTo>
                  <a:lnTo>
                    <a:pt x="101" y="88"/>
                  </a:lnTo>
                  <a:lnTo>
                    <a:pt x="92" y="88"/>
                  </a:lnTo>
                  <a:lnTo>
                    <a:pt x="82" y="88"/>
                  </a:lnTo>
                  <a:lnTo>
                    <a:pt x="74" y="87"/>
                  </a:lnTo>
                  <a:lnTo>
                    <a:pt x="65" y="87"/>
                  </a:lnTo>
                  <a:lnTo>
                    <a:pt x="57" y="87"/>
                  </a:lnTo>
                  <a:lnTo>
                    <a:pt x="48" y="86"/>
                  </a:lnTo>
                  <a:lnTo>
                    <a:pt x="40" y="8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2828" y="1813"/>
              <a:ext cx="201" cy="203"/>
            </a:xfrm>
            <a:custGeom>
              <a:avLst/>
              <a:gdLst>
                <a:gd name="T0" fmla="*/ 209 w 401"/>
                <a:gd name="T1" fmla="*/ 1 h 407"/>
                <a:gd name="T2" fmla="*/ 248 w 401"/>
                <a:gd name="T3" fmla="*/ 9 h 407"/>
                <a:gd name="T4" fmla="*/ 285 w 401"/>
                <a:gd name="T5" fmla="*/ 24 h 407"/>
                <a:gd name="T6" fmla="*/ 318 w 401"/>
                <a:gd name="T7" fmla="*/ 46 h 407"/>
                <a:gd name="T8" fmla="*/ 348 w 401"/>
                <a:gd name="T9" fmla="*/ 75 h 407"/>
                <a:gd name="T10" fmla="*/ 373 w 401"/>
                <a:gd name="T11" fmla="*/ 107 h 407"/>
                <a:gd name="T12" fmla="*/ 390 w 401"/>
                <a:gd name="T13" fmla="*/ 144 h 407"/>
                <a:gd name="T14" fmla="*/ 399 w 401"/>
                <a:gd name="T15" fmla="*/ 182 h 407"/>
                <a:gd name="T16" fmla="*/ 400 w 401"/>
                <a:gd name="T17" fmla="*/ 229 h 407"/>
                <a:gd name="T18" fmla="*/ 388 w 401"/>
                <a:gd name="T19" fmla="*/ 288 h 407"/>
                <a:gd name="T20" fmla="*/ 363 w 401"/>
                <a:gd name="T21" fmla="*/ 342 h 407"/>
                <a:gd name="T22" fmla="*/ 331 w 401"/>
                <a:gd name="T23" fmla="*/ 385 h 407"/>
                <a:gd name="T24" fmla="*/ 306 w 401"/>
                <a:gd name="T25" fmla="*/ 402 h 407"/>
                <a:gd name="T26" fmla="*/ 294 w 401"/>
                <a:gd name="T27" fmla="*/ 405 h 407"/>
                <a:gd name="T28" fmla="*/ 282 w 401"/>
                <a:gd name="T29" fmla="*/ 407 h 407"/>
                <a:gd name="T30" fmla="*/ 270 w 401"/>
                <a:gd name="T31" fmla="*/ 403 h 407"/>
                <a:gd name="T32" fmla="*/ 241 w 401"/>
                <a:gd name="T33" fmla="*/ 382 h 407"/>
                <a:gd name="T34" fmla="*/ 209 w 401"/>
                <a:gd name="T35" fmla="*/ 328 h 407"/>
                <a:gd name="T36" fmla="*/ 193 w 401"/>
                <a:gd name="T37" fmla="*/ 272 h 407"/>
                <a:gd name="T38" fmla="*/ 186 w 401"/>
                <a:gd name="T39" fmla="*/ 233 h 407"/>
                <a:gd name="T40" fmla="*/ 184 w 401"/>
                <a:gd name="T41" fmla="*/ 215 h 407"/>
                <a:gd name="T42" fmla="*/ 174 w 401"/>
                <a:gd name="T43" fmla="*/ 193 h 407"/>
                <a:gd name="T44" fmla="*/ 162 w 401"/>
                <a:gd name="T45" fmla="*/ 181 h 407"/>
                <a:gd name="T46" fmla="*/ 151 w 401"/>
                <a:gd name="T47" fmla="*/ 174 h 407"/>
                <a:gd name="T48" fmla="*/ 141 w 401"/>
                <a:gd name="T49" fmla="*/ 169 h 407"/>
                <a:gd name="T50" fmla="*/ 129 w 401"/>
                <a:gd name="T51" fmla="*/ 167 h 407"/>
                <a:gd name="T52" fmla="*/ 0 w 401"/>
                <a:gd name="T53" fmla="*/ 167 h 407"/>
                <a:gd name="T54" fmla="*/ 7 w 401"/>
                <a:gd name="T55" fmla="*/ 132 h 407"/>
                <a:gd name="T56" fmla="*/ 21 w 401"/>
                <a:gd name="T57" fmla="*/ 100 h 407"/>
                <a:gd name="T58" fmla="*/ 39 w 401"/>
                <a:gd name="T59" fmla="*/ 73 h 407"/>
                <a:gd name="T60" fmla="*/ 61 w 401"/>
                <a:gd name="T61" fmla="*/ 47 h 407"/>
                <a:gd name="T62" fmla="*/ 89 w 401"/>
                <a:gd name="T63" fmla="*/ 28 h 407"/>
                <a:gd name="T64" fmla="*/ 119 w 401"/>
                <a:gd name="T65" fmla="*/ 13 h 407"/>
                <a:gd name="T66" fmla="*/ 152 w 401"/>
                <a:gd name="T67" fmla="*/ 3 h 407"/>
                <a:gd name="T68" fmla="*/ 188 w 401"/>
                <a:gd name="T69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1" h="407">
                  <a:moveTo>
                    <a:pt x="188" y="0"/>
                  </a:moveTo>
                  <a:lnTo>
                    <a:pt x="209" y="1"/>
                  </a:lnTo>
                  <a:lnTo>
                    <a:pt x="229" y="3"/>
                  </a:lnTo>
                  <a:lnTo>
                    <a:pt x="248" y="9"/>
                  </a:lnTo>
                  <a:lnTo>
                    <a:pt x="267" y="16"/>
                  </a:lnTo>
                  <a:lnTo>
                    <a:pt x="285" y="24"/>
                  </a:lnTo>
                  <a:lnTo>
                    <a:pt x="302" y="35"/>
                  </a:lnTo>
                  <a:lnTo>
                    <a:pt x="318" y="46"/>
                  </a:lnTo>
                  <a:lnTo>
                    <a:pt x="335" y="60"/>
                  </a:lnTo>
                  <a:lnTo>
                    <a:pt x="348" y="75"/>
                  </a:lnTo>
                  <a:lnTo>
                    <a:pt x="361" y="91"/>
                  </a:lnTo>
                  <a:lnTo>
                    <a:pt x="373" y="107"/>
                  </a:lnTo>
                  <a:lnTo>
                    <a:pt x="382" y="126"/>
                  </a:lnTo>
                  <a:lnTo>
                    <a:pt x="390" y="144"/>
                  </a:lnTo>
                  <a:lnTo>
                    <a:pt x="396" y="162"/>
                  </a:lnTo>
                  <a:lnTo>
                    <a:pt x="399" y="182"/>
                  </a:lnTo>
                  <a:lnTo>
                    <a:pt x="401" y="202"/>
                  </a:lnTo>
                  <a:lnTo>
                    <a:pt x="400" y="229"/>
                  </a:lnTo>
                  <a:lnTo>
                    <a:pt x="396" y="259"/>
                  </a:lnTo>
                  <a:lnTo>
                    <a:pt x="388" y="288"/>
                  </a:lnTo>
                  <a:lnTo>
                    <a:pt x="377" y="316"/>
                  </a:lnTo>
                  <a:lnTo>
                    <a:pt x="363" y="342"/>
                  </a:lnTo>
                  <a:lnTo>
                    <a:pt x="348" y="365"/>
                  </a:lnTo>
                  <a:lnTo>
                    <a:pt x="331" y="385"/>
                  </a:lnTo>
                  <a:lnTo>
                    <a:pt x="313" y="399"/>
                  </a:lnTo>
                  <a:lnTo>
                    <a:pt x="306" y="402"/>
                  </a:lnTo>
                  <a:lnTo>
                    <a:pt x="300" y="404"/>
                  </a:lnTo>
                  <a:lnTo>
                    <a:pt x="294" y="405"/>
                  </a:lnTo>
                  <a:lnTo>
                    <a:pt x="288" y="407"/>
                  </a:lnTo>
                  <a:lnTo>
                    <a:pt x="282" y="407"/>
                  </a:lnTo>
                  <a:lnTo>
                    <a:pt x="276" y="405"/>
                  </a:lnTo>
                  <a:lnTo>
                    <a:pt x="270" y="403"/>
                  </a:lnTo>
                  <a:lnTo>
                    <a:pt x="264" y="401"/>
                  </a:lnTo>
                  <a:lnTo>
                    <a:pt x="241" y="382"/>
                  </a:lnTo>
                  <a:lnTo>
                    <a:pt x="223" y="357"/>
                  </a:lnTo>
                  <a:lnTo>
                    <a:pt x="209" y="328"/>
                  </a:lnTo>
                  <a:lnTo>
                    <a:pt x="200" y="299"/>
                  </a:lnTo>
                  <a:lnTo>
                    <a:pt x="193" y="272"/>
                  </a:lnTo>
                  <a:lnTo>
                    <a:pt x="188" y="249"/>
                  </a:lnTo>
                  <a:lnTo>
                    <a:pt x="186" y="233"/>
                  </a:lnTo>
                  <a:lnTo>
                    <a:pt x="186" y="227"/>
                  </a:lnTo>
                  <a:lnTo>
                    <a:pt x="184" y="215"/>
                  </a:lnTo>
                  <a:lnTo>
                    <a:pt x="180" y="204"/>
                  </a:lnTo>
                  <a:lnTo>
                    <a:pt x="174" y="193"/>
                  </a:lnTo>
                  <a:lnTo>
                    <a:pt x="166" y="184"/>
                  </a:lnTo>
                  <a:lnTo>
                    <a:pt x="162" y="181"/>
                  </a:lnTo>
                  <a:lnTo>
                    <a:pt x="156" y="177"/>
                  </a:lnTo>
                  <a:lnTo>
                    <a:pt x="151" y="174"/>
                  </a:lnTo>
                  <a:lnTo>
                    <a:pt x="146" y="172"/>
                  </a:lnTo>
                  <a:lnTo>
                    <a:pt x="141" y="169"/>
                  </a:lnTo>
                  <a:lnTo>
                    <a:pt x="135" y="168"/>
                  </a:lnTo>
                  <a:lnTo>
                    <a:pt x="129" y="167"/>
                  </a:lnTo>
                  <a:lnTo>
                    <a:pt x="124" y="167"/>
                  </a:lnTo>
                  <a:lnTo>
                    <a:pt x="0" y="167"/>
                  </a:lnTo>
                  <a:lnTo>
                    <a:pt x="4" y="150"/>
                  </a:lnTo>
                  <a:lnTo>
                    <a:pt x="7" y="132"/>
                  </a:lnTo>
                  <a:lnTo>
                    <a:pt x="13" y="116"/>
                  </a:lnTo>
                  <a:lnTo>
                    <a:pt x="21" y="100"/>
                  </a:lnTo>
                  <a:lnTo>
                    <a:pt x="29" y="86"/>
                  </a:lnTo>
                  <a:lnTo>
                    <a:pt x="39" y="73"/>
                  </a:lnTo>
                  <a:lnTo>
                    <a:pt x="50" y="60"/>
                  </a:lnTo>
                  <a:lnTo>
                    <a:pt x="61" y="47"/>
                  </a:lnTo>
                  <a:lnTo>
                    <a:pt x="75" y="37"/>
                  </a:lnTo>
                  <a:lnTo>
                    <a:pt x="89" y="28"/>
                  </a:lnTo>
                  <a:lnTo>
                    <a:pt x="104" y="20"/>
                  </a:lnTo>
                  <a:lnTo>
                    <a:pt x="119" y="13"/>
                  </a:lnTo>
                  <a:lnTo>
                    <a:pt x="135" y="7"/>
                  </a:lnTo>
                  <a:lnTo>
                    <a:pt x="152" y="3"/>
                  </a:lnTo>
                  <a:lnTo>
                    <a:pt x="170" y="1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11C1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745" y="1912"/>
              <a:ext cx="245" cy="168"/>
            </a:xfrm>
            <a:custGeom>
              <a:avLst/>
              <a:gdLst>
                <a:gd name="T0" fmla="*/ 0 w 490"/>
                <a:gd name="T1" fmla="*/ 177 h 336"/>
                <a:gd name="T2" fmla="*/ 1 w 490"/>
                <a:gd name="T3" fmla="*/ 168 h 336"/>
                <a:gd name="T4" fmla="*/ 8 w 490"/>
                <a:gd name="T5" fmla="*/ 153 h 336"/>
                <a:gd name="T6" fmla="*/ 22 w 490"/>
                <a:gd name="T7" fmla="*/ 134 h 336"/>
                <a:gd name="T8" fmla="*/ 42 w 490"/>
                <a:gd name="T9" fmla="*/ 111 h 336"/>
                <a:gd name="T10" fmla="*/ 65 w 490"/>
                <a:gd name="T11" fmla="*/ 85 h 336"/>
                <a:gd name="T12" fmla="*/ 92 w 490"/>
                <a:gd name="T13" fmla="*/ 58 h 336"/>
                <a:gd name="T14" fmla="*/ 123 w 490"/>
                <a:gd name="T15" fmla="*/ 29 h 336"/>
                <a:gd name="T16" fmla="*/ 156 w 490"/>
                <a:gd name="T17" fmla="*/ 0 h 336"/>
                <a:gd name="T18" fmla="*/ 292 w 490"/>
                <a:gd name="T19" fmla="*/ 0 h 336"/>
                <a:gd name="T20" fmla="*/ 298 w 490"/>
                <a:gd name="T21" fmla="*/ 1 h 336"/>
                <a:gd name="T22" fmla="*/ 303 w 490"/>
                <a:gd name="T23" fmla="*/ 2 h 336"/>
                <a:gd name="T24" fmla="*/ 308 w 490"/>
                <a:gd name="T25" fmla="*/ 5 h 336"/>
                <a:gd name="T26" fmla="*/ 313 w 490"/>
                <a:gd name="T27" fmla="*/ 8 h 336"/>
                <a:gd name="T28" fmla="*/ 316 w 490"/>
                <a:gd name="T29" fmla="*/ 13 h 336"/>
                <a:gd name="T30" fmla="*/ 319 w 490"/>
                <a:gd name="T31" fmla="*/ 17 h 336"/>
                <a:gd name="T32" fmla="*/ 321 w 490"/>
                <a:gd name="T33" fmla="*/ 23 h 336"/>
                <a:gd name="T34" fmla="*/ 322 w 490"/>
                <a:gd name="T35" fmla="*/ 29 h 336"/>
                <a:gd name="T36" fmla="*/ 323 w 490"/>
                <a:gd name="T37" fmla="*/ 37 h 336"/>
                <a:gd name="T38" fmla="*/ 325 w 490"/>
                <a:gd name="T39" fmla="*/ 57 h 336"/>
                <a:gd name="T40" fmla="*/ 330 w 490"/>
                <a:gd name="T41" fmla="*/ 82 h 336"/>
                <a:gd name="T42" fmla="*/ 338 w 490"/>
                <a:gd name="T43" fmla="*/ 113 h 336"/>
                <a:gd name="T44" fmla="*/ 349 w 490"/>
                <a:gd name="T45" fmla="*/ 145 h 336"/>
                <a:gd name="T46" fmla="*/ 367 w 490"/>
                <a:gd name="T47" fmla="*/ 177 h 336"/>
                <a:gd name="T48" fmla="*/ 389 w 490"/>
                <a:gd name="T49" fmla="*/ 206 h 336"/>
                <a:gd name="T50" fmla="*/ 417 w 490"/>
                <a:gd name="T51" fmla="*/ 228 h 336"/>
                <a:gd name="T52" fmla="*/ 425 w 490"/>
                <a:gd name="T53" fmla="*/ 232 h 336"/>
                <a:gd name="T54" fmla="*/ 434 w 490"/>
                <a:gd name="T55" fmla="*/ 235 h 336"/>
                <a:gd name="T56" fmla="*/ 440 w 490"/>
                <a:gd name="T57" fmla="*/ 237 h 336"/>
                <a:gd name="T58" fmla="*/ 449 w 490"/>
                <a:gd name="T59" fmla="*/ 239 h 336"/>
                <a:gd name="T60" fmla="*/ 457 w 490"/>
                <a:gd name="T61" fmla="*/ 239 h 336"/>
                <a:gd name="T62" fmla="*/ 465 w 490"/>
                <a:gd name="T63" fmla="*/ 239 h 336"/>
                <a:gd name="T64" fmla="*/ 473 w 490"/>
                <a:gd name="T65" fmla="*/ 236 h 336"/>
                <a:gd name="T66" fmla="*/ 481 w 490"/>
                <a:gd name="T67" fmla="*/ 234 h 336"/>
                <a:gd name="T68" fmla="*/ 490 w 490"/>
                <a:gd name="T69" fmla="*/ 316 h 336"/>
                <a:gd name="T70" fmla="*/ 220 w 490"/>
                <a:gd name="T71" fmla="*/ 336 h 336"/>
                <a:gd name="T72" fmla="*/ 205 w 490"/>
                <a:gd name="T73" fmla="*/ 211 h 336"/>
                <a:gd name="T74" fmla="*/ 191 w 490"/>
                <a:gd name="T75" fmla="*/ 211 h 336"/>
                <a:gd name="T76" fmla="*/ 190 w 490"/>
                <a:gd name="T77" fmla="*/ 211 h 336"/>
                <a:gd name="T78" fmla="*/ 186 w 490"/>
                <a:gd name="T79" fmla="*/ 211 h 336"/>
                <a:gd name="T80" fmla="*/ 179 w 490"/>
                <a:gd name="T81" fmla="*/ 210 h 336"/>
                <a:gd name="T82" fmla="*/ 170 w 490"/>
                <a:gd name="T83" fmla="*/ 210 h 336"/>
                <a:gd name="T84" fmla="*/ 158 w 490"/>
                <a:gd name="T85" fmla="*/ 209 h 336"/>
                <a:gd name="T86" fmla="*/ 145 w 490"/>
                <a:gd name="T87" fmla="*/ 207 h 336"/>
                <a:gd name="T88" fmla="*/ 132 w 490"/>
                <a:gd name="T89" fmla="*/ 206 h 336"/>
                <a:gd name="T90" fmla="*/ 117 w 490"/>
                <a:gd name="T91" fmla="*/ 205 h 336"/>
                <a:gd name="T92" fmla="*/ 102 w 490"/>
                <a:gd name="T93" fmla="*/ 203 h 336"/>
                <a:gd name="T94" fmla="*/ 85 w 490"/>
                <a:gd name="T95" fmla="*/ 201 h 336"/>
                <a:gd name="T96" fmla="*/ 69 w 490"/>
                <a:gd name="T97" fmla="*/ 198 h 336"/>
                <a:gd name="T98" fmla="*/ 54 w 490"/>
                <a:gd name="T99" fmla="*/ 195 h 336"/>
                <a:gd name="T100" fmla="*/ 39 w 490"/>
                <a:gd name="T101" fmla="*/ 191 h 336"/>
                <a:gd name="T102" fmla="*/ 25 w 490"/>
                <a:gd name="T103" fmla="*/ 188 h 336"/>
                <a:gd name="T104" fmla="*/ 13 w 490"/>
                <a:gd name="T105" fmla="*/ 183 h 336"/>
                <a:gd name="T106" fmla="*/ 1 w 490"/>
                <a:gd name="T107" fmla="*/ 179 h 336"/>
                <a:gd name="T108" fmla="*/ 0 w 490"/>
                <a:gd name="T109" fmla="*/ 177 h 336"/>
                <a:gd name="T110" fmla="*/ 0 w 490"/>
                <a:gd name="T111" fmla="*/ 177 h 336"/>
                <a:gd name="T112" fmla="*/ 0 w 490"/>
                <a:gd name="T113" fmla="*/ 177 h 336"/>
                <a:gd name="T114" fmla="*/ 0 w 490"/>
                <a:gd name="T115" fmla="*/ 177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90" h="336">
                  <a:moveTo>
                    <a:pt x="0" y="177"/>
                  </a:moveTo>
                  <a:lnTo>
                    <a:pt x="1" y="168"/>
                  </a:lnTo>
                  <a:lnTo>
                    <a:pt x="8" y="153"/>
                  </a:lnTo>
                  <a:lnTo>
                    <a:pt x="22" y="134"/>
                  </a:lnTo>
                  <a:lnTo>
                    <a:pt x="42" y="111"/>
                  </a:lnTo>
                  <a:lnTo>
                    <a:pt x="65" y="85"/>
                  </a:lnTo>
                  <a:lnTo>
                    <a:pt x="92" y="58"/>
                  </a:lnTo>
                  <a:lnTo>
                    <a:pt x="123" y="29"/>
                  </a:lnTo>
                  <a:lnTo>
                    <a:pt x="156" y="0"/>
                  </a:lnTo>
                  <a:lnTo>
                    <a:pt x="292" y="0"/>
                  </a:lnTo>
                  <a:lnTo>
                    <a:pt x="298" y="1"/>
                  </a:lnTo>
                  <a:lnTo>
                    <a:pt x="303" y="2"/>
                  </a:lnTo>
                  <a:lnTo>
                    <a:pt x="308" y="5"/>
                  </a:lnTo>
                  <a:lnTo>
                    <a:pt x="313" y="8"/>
                  </a:lnTo>
                  <a:lnTo>
                    <a:pt x="316" y="13"/>
                  </a:lnTo>
                  <a:lnTo>
                    <a:pt x="319" y="17"/>
                  </a:lnTo>
                  <a:lnTo>
                    <a:pt x="321" y="23"/>
                  </a:lnTo>
                  <a:lnTo>
                    <a:pt x="322" y="29"/>
                  </a:lnTo>
                  <a:lnTo>
                    <a:pt x="323" y="37"/>
                  </a:lnTo>
                  <a:lnTo>
                    <a:pt x="325" y="57"/>
                  </a:lnTo>
                  <a:lnTo>
                    <a:pt x="330" y="82"/>
                  </a:lnTo>
                  <a:lnTo>
                    <a:pt x="338" y="113"/>
                  </a:lnTo>
                  <a:lnTo>
                    <a:pt x="349" y="145"/>
                  </a:lnTo>
                  <a:lnTo>
                    <a:pt x="367" y="177"/>
                  </a:lnTo>
                  <a:lnTo>
                    <a:pt x="389" y="206"/>
                  </a:lnTo>
                  <a:lnTo>
                    <a:pt x="417" y="228"/>
                  </a:lnTo>
                  <a:lnTo>
                    <a:pt x="425" y="232"/>
                  </a:lnTo>
                  <a:lnTo>
                    <a:pt x="434" y="235"/>
                  </a:lnTo>
                  <a:lnTo>
                    <a:pt x="440" y="237"/>
                  </a:lnTo>
                  <a:lnTo>
                    <a:pt x="449" y="239"/>
                  </a:lnTo>
                  <a:lnTo>
                    <a:pt x="457" y="239"/>
                  </a:lnTo>
                  <a:lnTo>
                    <a:pt x="465" y="239"/>
                  </a:lnTo>
                  <a:lnTo>
                    <a:pt x="473" y="236"/>
                  </a:lnTo>
                  <a:lnTo>
                    <a:pt x="481" y="234"/>
                  </a:lnTo>
                  <a:lnTo>
                    <a:pt x="490" y="316"/>
                  </a:lnTo>
                  <a:lnTo>
                    <a:pt x="220" y="336"/>
                  </a:lnTo>
                  <a:lnTo>
                    <a:pt x="205" y="211"/>
                  </a:lnTo>
                  <a:lnTo>
                    <a:pt x="191" y="211"/>
                  </a:lnTo>
                  <a:lnTo>
                    <a:pt x="190" y="211"/>
                  </a:lnTo>
                  <a:lnTo>
                    <a:pt x="186" y="211"/>
                  </a:lnTo>
                  <a:lnTo>
                    <a:pt x="179" y="210"/>
                  </a:lnTo>
                  <a:lnTo>
                    <a:pt x="170" y="210"/>
                  </a:lnTo>
                  <a:lnTo>
                    <a:pt x="158" y="209"/>
                  </a:lnTo>
                  <a:lnTo>
                    <a:pt x="145" y="207"/>
                  </a:lnTo>
                  <a:lnTo>
                    <a:pt x="132" y="206"/>
                  </a:lnTo>
                  <a:lnTo>
                    <a:pt x="117" y="205"/>
                  </a:lnTo>
                  <a:lnTo>
                    <a:pt x="102" y="203"/>
                  </a:lnTo>
                  <a:lnTo>
                    <a:pt x="85" y="201"/>
                  </a:lnTo>
                  <a:lnTo>
                    <a:pt x="69" y="198"/>
                  </a:lnTo>
                  <a:lnTo>
                    <a:pt x="54" y="195"/>
                  </a:lnTo>
                  <a:lnTo>
                    <a:pt x="39" y="191"/>
                  </a:lnTo>
                  <a:lnTo>
                    <a:pt x="25" y="188"/>
                  </a:lnTo>
                  <a:lnTo>
                    <a:pt x="13" y="183"/>
                  </a:lnTo>
                  <a:lnTo>
                    <a:pt x="1" y="179"/>
                  </a:lnTo>
                  <a:lnTo>
                    <a:pt x="0" y="177"/>
                  </a:lnTo>
                  <a:lnTo>
                    <a:pt x="0" y="177"/>
                  </a:lnTo>
                  <a:lnTo>
                    <a:pt x="0" y="177"/>
                  </a:lnTo>
                  <a:lnTo>
                    <a:pt x="0" y="1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2803" y="2103"/>
              <a:ext cx="53" cy="24"/>
            </a:xfrm>
            <a:custGeom>
              <a:avLst/>
              <a:gdLst>
                <a:gd name="T0" fmla="*/ 53 w 106"/>
                <a:gd name="T1" fmla="*/ 0 h 49"/>
                <a:gd name="T2" fmla="*/ 56 w 106"/>
                <a:gd name="T3" fmla="*/ 0 h 49"/>
                <a:gd name="T4" fmla="*/ 61 w 106"/>
                <a:gd name="T5" fmla="*/ 2 h 49"/>
                <a:gd name="T6" fmla="*/ 67 w 106"/>
                <a:gd name="T7" fmla="*/ 4 h 49"/>
                <a:gd name="T8" fmla="*/ 72 w 106"/>
                <a:gd name="T9" fmla="*/ 8 h 49"/>
                <a:gd name="T10" fmla="*/ 72 w 106"/>
                <a:gd name="T11" fmla="*/ 11 h 49"/>
                <a:gd name="T12" fmla="*/ 76 w 106"/>
                <a:gd name="T13" fmla="*/ 12 h 49"/>
                <a:gd name="T14" fmla="*/ 84 w 106"/>
                <a:gd name="T15" fmla="*/ 20 h 49"/>
                <a:gd name="T16" fmla="*/ 91 w 106"/>
                <a:gd name="T17" fmla="*/ 28 h 49"/>
                <a:gd name="T18" fmla="*/ 99 w 106"/>
                <a:gd name="T19" fmla="*/ 38 h 49"/>
                <a:gd name="T20" fmla="*/ 106 w 106"/>
                <a:gd name="T21" fmla="*/ 49 h 49"/>
                <a:gd name="T22" fmla="*/ 92 w 106"/>
                <a:gd name="T23" fmla="*/ 48 h 49"/>
                <a:gd name="T24" fmla="*/ 78 w 106"/>
                <a:gd name="T25" fmla="*/ 46 h 49"/>
                <a:gd name="T26" fmla="*/ 64 w 106"/>
                <a:gd name="T27" fmla="*/ 44 h 49"/>
                <a:gd name="T28" fmla="*/ 50 w 106"/>
                <a:gd name="T29" fmla="*/ 43 h 49"/>
                <a:gd name="T30" fmla="*/ 38 w 106"/>
                <a:gd name="T31" fmla="*/ 41 h 49"/>
                <a:gd name="T32" fmla="*/ 25 w 106"/>
                <a:gd name="T33" fmla="*/ 38 h 49"/>
                <a:gd name="T34" fmla="*/ 12 w 106"/>
                <a:gd name="T35" fmla="*/ 36 h 49"/>
                <a:gd name="T36" fmla="*/ 0 w 106"/>
                <a:gd name="T37" fmla="*/ 34 h 49"/>
                <a:gd name="T38" fmla="*/ 33 w 106"/>
                <a:gd name="T39" fmla="*/ 22 h 49"/>
                <a:gd name="T40" fmla="*/ 30 w 106"/>
                <a:gd name="T41" fmla="*/ 12 h 49"/>
                <a:gd name="T42" fmla="*/ 32 w 106"/>
                <a:gd name="T43" fmla="*/ 10 h 49"/>
                <a:gd name="T44" fmla="*/ 37 w 106"/>
                <a:gd name="T45" fmla="*/ 7 h 49"/>
                <a:gd name="T46" fmla="*/ 42 w 106"/>
                <a:gd name="T47" fmla="*/ 4 h 49"/>
                <a:gd name="T48" fmla="*/ 53 w 106"/>
                <a:gd name="T4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6" h="49">
                  <a:moveTo>
                    <a:pt x="53" y="0"/>
                  </a:moveTo>
                  <a:lnTo>
                    <a:pt x="56" y="0"/>
                  </a:lnTo>
                  <a:lnTo>
                    <a:pt x="61" y="2"/>
                  </a:lnTo>
                  <a:lnTo>
                    <a:pt x="67" y="4"/>
                  </a:lnTo>
                  <a:lnTo>
                    <a:pt x="72" y="8"/>
                  </a:lnTo>
                  <a:lnTo>
                    <a:pt x="72" y="11"/>
                  </a:lnTo>
                  <a:lnTo>
                    <a:pt x="76" y="12"/>
                  </a:lnTo>
                  <a:lnTo>
                    <a:pt x="84" y="20"/>
                  </a:lnTo>
                  <a:lnTo>
                    <a:pt x="91" y="28"/>
                  </a:lnTo>
                  <a:lnTo>
                    <a:pt x="99" y="38"/>
                  </a:lnTo>
                  <a:lnTo>
                    <a:pt x="106" y="49"/>
                  </a:lnTo>
                  <a:lnTo>
                    <a:pt x="92" y="48"/>
                  </a:lnTo>
                  <a:lnTo>
                    <a:pt x="78" y="46"/>
                  </a:lnTo>
                  <a:lnTo>
                    <a:pt x="64" y="44"/>
                  </a:lnTo>
                  <a:lnTo>
                    <a:pt x="50" y="43"/>
                  </a:lnTo>
                  <a:lnTo>
                    <a:pt x="38" y="41"/>
                  </a:lnTo>
                  <a:lnTo>
                    <a:pt x="25" y="38"/>
                  </a:lnTo>
                  <a:lnTo>
                    <a:pt x="12" y="36"/>
                  </a:lnTo>
                  <a:lnTo>
                    <a:pt x="0" y="34"/>
                  </a:lnTo>
                  <a:lnTo>
                    <a:pt x="33" y="22"/>
                  </a:lnTo>
                  <a:lnTo>
                    <a:pt x="30" y="12"/>
                  </a:lnTo>
                  <a:lnTo>
                    <a:pt x="32" y="10"/>
                  </a:lnTo>
                  <a:lnTo>
                    <a:pt x="37" y="7"/>
                  </a:lnTo>
                  <a:lnTo>
                    <a:pt x="42" y="4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2764" y="2054"/>
              <a:ext cx="42" cy="52"/>
            </a:xfrm>
            <a:custGeom>
              <a:avLst/>
              <a:gdLst>
                <a:gd name="T0" fmla="*/ 5 w 83"/>
                <a:gd name="T1" fmla="*/ 3 h 102"/>
                <a:gd name="T2" fmla="*/ 8 w 83"/>
                <a:gd name="T3" fmla="*/ 1 h 102"/>
                <a:gd name="T4" fmla="*/ 12 w 83"/>
                <a:gd name="T5" fmla="*/ 0 h 102"/>
                <a:gd name="T6" fmla="*/ 15 w 83"/>
                <a:gd name="T7" fmla="*/ 0 h 102"/>
                <a:gd name="T8" fmla="*/ 19 w 83"/>
                <a:gd name="T9" fmla="*/ 2 h 102"/>
                <a:gd name="T10" fmla="*/ 83 w 83"/>
                <a:gd name="T11" fmla="*/ 89 h 102"/>
                <a:gd name="T12" fmla="*/ 82 w 83"/>
                <a:gd name="T13" fmla="*/ 91 h 102"/>
                <a:gd name="T14" fmla="*/ 81 w 83"/>
                <a:gd name="T15" fmla="*/ 93 h 102"/>
                <a:gd name="T16" fmla="*/ 80 w 83"/>
                <a:gd name="T17" fmla="*/ 94 h 102"/>
                <a:gd name="T18" fmla="*/ 80 w 83"/>
                <a:gd name="T19" fmla="*/ 96 h 102"/>
                <a:gd name="T20" fmla="*/ 65 w 83"/>
                <a:gd name="T21" fmla="*/ 102 h 102"/>
                <a:gd name="T22" fmla="*/ 1 w 83"/>
                <a:gd name="T23" fmla="*/ 17 h 102"/>
                <a:gd name="T24" fmla="*/ 0 w 83"/>
                <a:gd name="T25" fmla="*/ 15 h 102"/>
                <a:gd name="T26" fmla="*/ 0 w 83"/>
                <a:gd name="T27" fmla="*/ 11 h 102"/>
                <a:gd name="T28" fmla="*/ 1 w 83"/>
                <a:gd name="T29" fmla="*/ 8 h 102"/>
                <a:gd name="T30" fmla="*/ 5 w 83"/>
                <a:gd name="T31" fmla="*/ 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102">
                  <a:moveTo>
                    <a:pt x="5" y="3"/>
                  </a:moveTo>
                  <a:lnTo>
                    <a:pt x="8" y="1"/>
                  </a:lnTo>
                  <a:lnTo>
                    <a:pt x="12" y="0"/>
                  </a:lnTo>
                  <a:lnTo>
                    <a:pt x="15" y="0"/>
                  </a:lnTo>
                  <a:lnTo>
                    <a:pt x="19" y="2"/>
                  </a:lnTo>
                  <a:lnTo>
                    <a:pt x="83" y="89"/>
                  </a:lnTo>
                  <a:lnTo>
                    <a:pt x="82" y="91"/>
                  </a:lnTo>
                  <a:lnTo>
                    <a:pt x="81" y="93"/>
                  </a:lnTo>
                  <a:lnTo>
                    <a:pt x="80" y="94"/>
                  </a:lnTo>
                  <a:lnTo>
                    <a:pt x="80" y="96"/>
                  </a:lnTo>
                  <a:lnTo>
                    <a:pt x="65" y="102"/>
                  </a:lnTo>
                  <a:lnTo>
                    <a:pt x="1" y="17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1" y="8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2384" y="2070"/>
              <a:ext cx="329" cy="91"/>
            </a:xfrm>
            <a:custGeom>
              <a:avLst/>
              <a:gdLst>
                <a:gd name="T0" fmla="*/ 657 w 657"/>
                <a:gd name="T1" fmla="*/ 18 h 182"/>
                <a:gd name="T2" fmla="*/ 605 w 657"/>
                <a:gd name="T3" fmla="*/ 24 h 182"/>
                <a:gd name="T4" fmla="*/ 554 w 657"/>
                <a:gd name="T5" fmla="*/ 31 h 182"/>
                <a:gd name="T6" fmla="*/ 506 w 657"/>
                <a:gd name="T7" fmla="*/ 38 h 182"/>
                <a:gd name="T8" fmla="*/ 457 w 657"/>
                <a:gd name="T9" fmla="*/ 46 h 182"/>
                <a:gd name="T10" fmla="*/ 411 w 657"/>
                <a:gd name="T11" fmla="*/ 54 h 182"/>
                <a:gd name="T12" fmla="*/ 366 w 657"/>
                <a:gd name="T13" fmla="*/ 63 h 182"/>
                <a:gd name="T14" fmla="*/ 322 w 657"/>
                <a:gd name="T15" fmla="*/ 72 h 182"/>
                <a:gd name="T16" fmla="*/ 280 w 657"/>
                <a:gd name="T17" fmla="*/ 83 h 182"/>
                <a:gd name="T18" fmla="*/ 239 w 657"/>
                <a:gd name="T19" fmla="*/ 93 h 182"/>
                <a:gd name="T20" fmla="*/ 200 w 657"/>
                <a:gd name="T21" fmla="*/ 104 h 182"/>
                <a:gd name="T22" fmla="*/ 163 w 657"/>
                <a:gd name="T23" fmla="*/ 116 h 182"/>
                <a:gd name="T24" fmla="*/ 126 w 657"/>
                <a:gd name="T25" fmla="*/ 128 h 182"/>
                <a:gd name="T26" fmla="*/ 93 w 657"/>
                <a:gd name="T27" fmla="*/ 140 h 182"/>
                <a:gd name="T28" fmla="*/ 59 w 657"/>
                <a:gd name="T29" fmla="*/ 154 h 182"/>
                <a:gd name="T30" fmla="*/ 28 w 657"/>
                <a:gd name="T31" fmla="*/ 168 h 182"/>
                <a:gd name="T32" fmla="*/ 0 w 657"/>
                <a:gd name="T33" fmla="*/ 182 h 182"/>
                <a:gd name="T34" fmla="*/ 28 w 657"/>
                <a:gd name="T35" fmla="*/ 166 h 182"/>
                <a:gd name="T36" fmla="*/ 58 w 657"/>
                <a:gd name="T37" fmla="*/ 150 h 182"/>
                <a:gd name="T38" fmla="*/ 91 w 657"/>
                <a:gd name="T39" fmla="*/ 135 h 182"/>
                <a:gd name="T40" fmla="*/ 125 w 657"/>
                <a:gd name="T41" fmla="*/ 121 h 182"/>
                <a:gd name="T42" fmla="*/ 161 w 657"/>
                <a:gd name="T43" fmla="*/ 107 h 182"/>
                <a:gd name="T44" fmla="*/ 198 w 657"/>
                <a:gd name="T45" fmla="*/ 93 h 182"/>
                <a:gd name="T46" fmla="*/ 237 w 657"/>
                <a:gd name="T47" fmla="*/ 82 h 182"/>
                <a:gd name="T48" fmla="*/ 279 w 657"/>
                <a:gd name="T49" fmla="*/ 69 h 182"/>
                <a:gd name="T50" fmla="*/ 321 w 657"/>
                <a:gd name="T51" fmla="*/ 59 h 182"/>
                <a:gd name="T52" fmla="*/ 365 w 657"/>
                <a:gd name="T53" fmla="*/ 47 h 182"/>
                <a:gd name="T54" fmla="*/ 410 w 657"/>
                <a:gd name="T55" fmla="*/ 38 h 182"/>
                <a:gd name="T56" fmla="*/ 456 w 657"/>
                <a:gd name="T57" fmla="*/ 29 h 182"/>
                <a:gd name="T58" fmla="*/ 504 w 657"/>
                <a:gd name="T59" fmla="*/ 21 h 182"/>
                <a:gd name="T60" fmla="*/ 554 w 657"/>
                <a:gd name="T61" fmla="*/ 13 h 182"/>
                <a:gd name="T62" fmla="*/ 604 w 657"/>
                <a:gd name="T63" fmla="*/ 6 h 182"/>
                <a:gd name="T64" fmla="*/ 656 w 657"/>
                <a:gd name="T65" fmla="*/ 0 h 182"/>
                <a:gd name="T66" fmla="*/ 656 w 657"/>
                <a:gd name="T67" fmla="*/ 4 h 182"/>
                <a:gd name="T68" fmla="*/ 656 w 657"/>
                <a:gd name="T69" fmla="*/ 9 h 182"/>
                <a:gd name="T70" fmla="*/ 656 w 657"/>
                <a:gd name="T71" fmla="*/ 14 h 182"/>
                <a:gd name="T72" fmla="*/ 657 w 657"/>
                <a:gd name="T73" fmla="*/ 18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57" h="182">
                  <a:moveTo>
                    <a:pt x="657" y="18"/>
                  </a:moveTo>
                  <a:lnTo>
                    <a:pt x="605" y="24"/>
                  </a:lnTo>
                  <a:lnTo>
                    <a:pt x="554" y="31"/>
                  </a:lnTo>
                  <a:lnTo>
                    <a:pt x="506" y="38"/>
                  </a:lnTo>
                  <a:lnTo>
                    <a:pt x="457" y="46"/>
                  </a:lnTo>
                  <a:lnTo>
                    <a:pt x="411" y="54"/>
                  </a:lnTo>
                  <a:lnTo>
                    <a:pt x="366" y="63"/>
                  </a:lnTo>
                  <a:lnTo>
                    <a:pt x="322" y="72"/>
                  </a:lnTo>
                  <a:lnTo>
                    <a:pt x="280" y="83"/>
                  </a:lnTo>
                  <a:lnTo>
                    <a:pt x="239" y="93"/>
                  </a:lnTo>
                  <a:lnTo>
                    <a:pt x="200" y="104"/>
                  </a:lnTo>
                  <a:lnTo>
                    <a:pt x="163" y="116"/>
                  </a:lnTo>
                  <a:lnTo>
                    <a:pt x="126" y="128"/>
                  </a:lnTo>
                  <a:lnTo>
                    <a:pt x="93" y="140"/>
                  </a:lnTo>
                  <a:lnTo>
                    <a:pt x="59" y="154"/>
                  </a:lnTo>
                  <a:lnTo>
                    <a:pt x="28" y="168"/>
                  </a:lnTo>
                  <a:lnTo>
                    <a:pt x="0" y="182"/>
                  </a:lnTo>
                  <a:lnTo>
                    <a:pt x="28" y="166"/>
                  </a:lnTo>
                  <a:lnTo>
                    <a:pt x="58" y="150"/>
                  </a:lnTo>
                  <a:lnTo>
                    <a:pt x="91" y="135"/>
                  </a:lnTo>
                  <a:lnTo>
                    <a:pt x="125" y="121"/>
                  </a:lnTo>
                  <a:lnTo>
                    <a:pt x="161" y="107"/>
                  </a:lnTo>
                  <a:lnTo>
                    <a:pt x="198" y="93"/>
                  </a:lnTo>
                  <a:lnTo>
                    <a:pt x="237" y="82"/>
                  </a:lnTo>
                  <a:lnTo>
                    <a:pt x="279" y="69"/>
                  </a:lnTo>
                  <a:lnTo>
                    <a:pt x="321" y="59"/>
                  </a:lnTo>
                  <a:lnTo>
                    <a:pt x="365" y="47"/>
                  </a:lnTo>
                  <a:lnTo>
                    <a:pt x="410" y="38"/>
                  </a:lnTo>
                  <a:lnTo>
                    <a:pt x="456" y="29"/>
                  </a:lnTo>
                  <a:lnTo>
                    <a:pt x="504" y="21"/>
                  </a:lnTo>
                  <a:lnTo>
                    <a:pt x="554" y="13"/>
                  </a:lnTo>
                  <a:lnTo>
                    <a:pt x="604" y="6"/>
                  </a:lnTo>
                  <a:lnTo>
                    <a:pt x="656" y="0"/>
                  </a:lnTo>
                  <a:lnTo>
                    <a:pt x="656" y="4"/>
                  </a:lnTo>
                  <a:lnTo>
                    <a:pt x="656" y="9"/>
                  </a:lnTo>
                  <a:lnTo>
                    <a:pt x="656" y="14"/>
                  </a:lnTo>
                  <a:lnTo>
                    <a:pt x="657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2428" y="2197"/>
              <a:ext cx="310" cy="310"/>
            </a:xfrm>
            <a:custGeom>
              <a:avLst/>
              <a:gdLst>
                <a:gd name="T0" fmla="*/ 313 w 620"/>
                <a:gd name="T1" fmla="*/ 620 h 620"/>
                <a:gd name="T2" fmla="*/ 281 w 620"/>
                <a:gd name="T3" fmla="*/ 617 h 620"/>
                <a:gd name="T4" fmla="*/ 251 w 620"/>
                <a:gd name="T5" fmla="*/ 611 h 620"/>
                <a:gd name="T6" fmla="*/ 222 w 620"/>
                <a:gd name="T7" fmla="*/ 602 h 620"/>
                <a:gd name="T8" fmla="*/ 193 w 620"/>
                <a:gd name="T9" fmla="*/ 590 h 620"/>
                <a:gd name="T10" fmla="*/ 166 w 620"/>
                <a:gd name="T11" fmla="*/ 576 h 620"/>
                <a:gd name="T12" fmla="*/ 140 w 620"/>
                <a:gd name="T13" fmla="*/ 559 h 620"/>
                <a:gd name="T14" fmla="*/ 114 w 620"/>
                <a:gd name="T15" fmla="*/ 539 h 620"/>
                <a:gd name="T16" fmla="*/ 81 w 620"/>
                <a:gd name="T17" fmla="*/ 506 h 620"/>
                <a:gd name="T18" fmla="*/ 44 w 620"/>
                <a:gd name="T19" fmla="*/ 455 h 620"/>
                <a:gd name="T20" fmla="*/ 19 w 620"/>
                <a:gd name="T21" fmla="*/ 400 h 620"/>
                <a:gd name="T22" fmla="*/ 4 w 620"/>
                <a:gd name="T23" fmla="*/ 341 h 620"/>
                <a:gd name="T24" fmla="*/ 0 w 620"/>
                <a:gd name="T25" fmla="*/ 279 h 620"/>
                <a:gd name="T26" fmla="*/ 8 w 620"/>
                <a:gd name="T27" fmla="*/ 220 h 620"/>
                <a:gd name="T28" fmla="*/ 28 w 620"/>
                <a:gd name="T29" fmla="*/ 165 h 620"/>
                <a:gd name="T30" fmla="*/ 59 w 620"/>
                <a:gd name="T31" fmla="*/ 114 h 620"/>
                <a:gd name="T32" fmla="*/ 89 w 620"/>
                <a:gd name="T33" fmla="*/ 81 h 620"/>
                <a:gd name="T34" fmla="*/ 112 w 620"/>
                <a:gd name="T35" fmla="*/ 61 h 620"/>
                <a:gd name="T36" fmla="*/ 136 w 620"/>
                <a:gd name="T37" fmla="*/ 44 h 620"/>
                <a:gd name="T38" fmla="*/ 162 w 620"/>
                <a:gd name="T39" fmla="*/ 30 h 620"/>
                <a:gd name="T40" fmla="*/ 189 w 620"/>
                <a:gd name="T41" fmla="*/ 19 h 620"/>
                <a:gd name="T42" fmla="*/ 218 w 620"/>
                <a:gd name="T43" fmla="*/ 10 h 620"/>
                <a:gd name="T44" fmla="*/ 247 w 620"/>
                <a:gd name="T45" fmla="*/ 4 h 620"/>
                <a:gd name="T46" fmla="*/ 278 w 620"/>
                <a:gd name="T47" fmla="*/ 0 h 620"/>
                <a:gd name="T48" fmla="*/ 308 w 620"/>
                <a:gd name="T49" fmla="*/ 0 h 620"/>
                <a:gd name="T50" fmla="*/ 339 w 620"/>
                <a:gd name="T51" fmla="*/ 4 h 620"/>
                <a:gd name="T52" fmla="*/ 369 w 620"/>
                <a:gd name="T53" fmla="*/ 10 h 620"/>
                <a:gd name="T54" fmla="*/ 399 w 620"/>
                <a:gd name="T55" fmla="*/ 19 h 620"/>
                <a:gd name="T56" fmla="*/ 428 w 620"/>
                <a:gd name="T57" fmla="*/ 30 h 620"/>
                <a:gd name="T58" fmla="*/ 454 w 620"/>
                <a:gd name="T59" fmla="*/ 44 h 620"/>
                <a:gd name="T60" fmla="*/ 481 w 620"/>
                <a:gd name="T61" fmla="*/ 61 h 620"/>
                <a:gd name="T62" fmla="*/ 506 w 620"/>
                <a:gd name="T63" fmla="*/ 81 h 620"/>
                <a:gd name="T64" fmla="*/ 540 w 620"/>
                <a:gd name="T65" fmla="*/ 114 h 620"/>
                <a:gd name="T66" fmla="*/ 575 w 620"/>
                <a:gd name="T67" fmla="*/ 165 h 620"/>
                <a:gd name="T68" fmla="*/ 602 w 620"/>
                <a:gd name="T69" fmla="*/ 220 h 620"/>
                <a:gd name="T70" fmla="*/ 617 w 620"/>
                <a:gd name="T71" fmla="*/ 279 h 620"/>
                <a:gd name="T72" fmla="*/ 620 w 620"/>
                <a:gd name="T73" fmla="*/ 341 h 620"/>
                <a:gd name="T74" fmla="*/ 611 w 620"/>
                <a:gd name="T75" fmla="*/ 402 h 620"/>
                <a:gd name="T76" fmla="*/ 590 w 620"/>
                <a:gd name="T77" fmla="*/ 458 h 620"/>
                <a:gd name="T78" fmla="*/ 560 w 620"/>
                <a:gd name="T79" fmla="*/ 507 h 620"/>
                <a:gd name="T80" fmla="*/ 520 w 620"/>
                <a:gd name="T81" fmla="*/ 549 h 620"/>
                <a:gd name="T82" fmla="*/ 473 w 620"/>
                <a:gd name="T83" fmla="*/ 582 h 620"/>
                <a:gd name="T84" fmla="*/ 419 w 620"/>
                <a:gd name="T85" fmla="*/ 606 h 620"/>
                <a:gd name="T86" fmla="*/ 359 w 620"/>
                <a:gd name="T87" fmla="*/ 619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620" h="620">
                  <a:moveTo>
                    <a:pt x="328" y="620"/>
                  </a:moveTo>
                  <a:lnTo>
                    <a:pt x="313" y="620"/>
                  </a:lnTo>
                  <a:lnTo>
                    <a:pt x="296" y="619"/>
                  </a:lnTo>
                  <a:lnTo>
                    <a:pt x="281" y="617"/>
                  </a:lnTo>
                  <a:lnTo>
                    <a:pt x="266" y="614"/>
                  </a:lnTo>
                  <a:lnTo>
                    <a:pt x="251" y="611"/>
                  </a:lnTo>
                  <a:lnTo>
                    <a:pt x="237" y="606"/>
                  </a:lnTo>
                  <a:lnTo>
                    <a:pt x="222" y="602"/>
                  </a:lnTo>
                  <a:lnTo>
                    <a:pt x="208" y="597"/>
                  </a:lnTo>
                  <a:lnTo>
                    <a:pt x="193" y="590"/>
                  </a:lnTo>
                  <a:lnTo>
                    <a:pt x="179" y="583"/>
                  </a:lnTo>
                  <a:lnTo>
                    <a:pt x="166" y="576"/>
                  </a:lnTo>
                  <a:lnTo>
                    <a:pt x="152" y="568"/>
                  </a:lnTo>
                  <a:lnTo>
                    <a:pt x="140" y="559"/>
                  </a:lnTo>
                  <a:lnTo>
                    <a:pt x="127" y="550"/>
                  </a:lnTo>
                  <a:lnTo>
                    <a:pt x="114" y="539"/>
                  </a:lnTo>
                  <a:lnTo>
                    <a:pt x="103" y="529"/>
                  </a:lnTo>
                  <a:lnTo>
                    <a:pt x="81" y="506"/>
                  </a:lnTo>
                  <a:lnTo>
                    <a:pt x="61" y="482"/>
                  </a:lnTo>
                  <a:lnTo>
                    <a:pt x="44" y="455"/>
                  </a:lnTo>
                  <a:lnTo>
                    <a:pt x="30" y="429"/>
                  </a:lnTo>
                  <a:lnTo>
                    <a:pt x="19" y="400"/>
                  </a:lnTo>
                  <a:lnTo>
                    <a:pt x="9" y="371"/>
                  </a:lnTo>
                  <a:lnTo>
                    <a:pt x="4" y="341"/>
                  </a:lnTo>
                  <a:lnTo>
                    <a:pt x="0" y="310"/>
                  </a:lnTo>
                  <a:lnTo>
                    <a:pt x="0" y="279"/>
                  </a:lnTo>
                  <a:lnTo>
                    <a:pt x="2" y="249"/>
                  </a:lnTo>
                  <a:lnTo>
                    <a:pt x="8" y="220"/>
                  </a:lnTo>
                  <a:lnTo>
                    <a:pt x="17" y="192"/>
                  </a:lnTo>
                  <a:lnTo>
                    <a:pt x="28" y="165"/>
                  </a:lnTo>
                  <a:lnTo>
                    <a:pt x="43" y="139"/>
                  </a:lnTo>
                  <a:lnTo>
                    <a:pt x="59" y="114"/>
                  </a:lnTo>
                  <a:lnTo>
                    <a:pt x="79" y="91"/>
                  </a:lnTo>
                  <a:lnTo>
                    <a:pt x="89" y="81"/>
                  </a:lnTo>
                  <a:lnTo>
                    <a:pt x="100" y="71"/>
                  </a:lnTo>
                  <a:lnTo>
                    <a:pt x="112" y="61"/>
                  </a:lnTo>
                  <a:lnTo>
                    <a:pt x="124" y="52"/>
                  </a:lnTo>
                  <a:lnTo>
                    <a:pt x="136" y="44"/>
                  </a:lnTo>
                  <a:lnTo>
                    <a:pt x="149" y="37"/>
                  </a:lnTo>
                  <a:lnTo>
                    <a:pt x="162" y="30"/>
                  </a:lnTo>
                  <a:lnTo>
                    <a:pt x="175" y="23"/>
                  </a:lnTo>
                  <a:lnTo>
                    <a:pt x="189" y="19"/>
                  </a:lnTo>
                  <a:lnTo>
                    <a:pt x="203" y="14"/>
                  </a:lnTo>
                  <a:lnTo>
                    <a:pt x="218" y="10"/>
                  </a:lnTo>
                  <a:lnTo>
                    <a:pt x="232" y="6"/>
                  </a:lnTo>
                  <a:lnTo>
                    <a:pt x="247" y="4"/>
                  </a:lnTo>
                  <a:lnTo>
                    <a:pt x="262" y="1"/>
                  </a:lnTo>
                  <a:lnTo>
                    <a:pt x="278" y="0"/>
                  </a:lnTo>
                  <a:lnTo>
                    <a:pt x="293" y="0"/>
                  </a:lnTo>
                  <a:lnTo>
                    <a:pt x="308" y="0"/>
                  </a:lnTo>
                  <a:lnTo>
                    <a:pt x="324" y="1"/>
                  </a:lnTo>
                  <a:lnTo>
                    <a:pt x="339" y="4"/>
                  </a:lnTo>
                  <a:lnTo>
                    <a:pt x="354" y="6"/>
                  </a:lnTo>
                  <a:lnTo>
                    <a:pt x="369" y="10"/>
                  </a:lnTo>
                  <a:lnTo>
                    <a:pt x="384" y="14"/>
                  </a:lnTo>
                  <a:lnTo>
                    <a:pt x="399" y="19"/>
                  </a:lnTo>
                  <a:lnTo>
                    <a:pt x="413" y="23"/>
                  </a:lnTo>
                  <a:lnTo>
                    <a:pt x="428" y="30"/>
                  </a:lnTo>
                  <a:lnTo>
                    <a:pt x="442" y="37"/>
                  </a:lnTo>
                  <a:lnTo>
                    <a:pt x="454" y="44"/>
                  </a:lnTo>
                  <a:lnTo>
                    <a:pt x="468" y="52"/>
                  </a:lnTo>
                  <a:lnTo>
                    <a:pt x="481" y="61"/>
                  </a:lnTo>
                  <a:lnTo>
                    <a:pt x="494" y="71"/>
                  </a:lnTo>
                  <a:lnTo>
                    <a:pt x="506" y="81"/>
                  </a:lnTo>
                  <a:lnTo>
                    <a:pt x="518" y="91"/>
                  </a:lnTo>
                  <a:lnTo>
                    <a:pt x="540" y="114"/>
                  </a:lnTo>
                  <a:lnTo>
                    <a:pt x="559" y="139"/>
                  </a:lnTo>
                  <a:lnTo>
                    <a:pt x="575" y="165"/>
                  </a:lnTo>
                  <a:lnTo>
                    <a:pt x="590" y="192"/>
                  </a:lnTo>
                  <a:lnTo>
                    <a:pt x="602" y="220"/>
                  </a:lnTo>
                  <a:lnTo>
                    <a:pt x="611" y="249"/>
                  </a:lnTo>
                  <a:lnTo>
                    <a:pt x="617" y="279"/>
                  </a:lnTo>
                  <a:lnTo>
                    <a:pt x="620" y="310"/>
                  </a:lnTo>
                  <a:lnTo>
                    <a:pt x="620" y="341"/>
                  </a:lnTo>
                  <a:lnTo>
                    <a:pt x="617" y="372"/>
                  </a:lnTo>
                  <a:lnTo>
                    <a:pt x="611" y="402"/>
                  </a:lnTo>
                  <a:lnTo>
                    <a:pt x="603" y="430"/>
                  </a:lnTo>
                  <a:lnTo>
                    <a:pt x="590" y="458"/>
                  </a:lnTo>
                  <a:lnTo>
                    <a:pt x="577" y="483"/>
                  </a:lnTo>
                  <a:lnTo>
                    <a:pt x="560" y="507"/>
                  </a:lnTo>
                  <a:lnTo>
                    <a:pt x="542" y="529"/>
                  </a:lnTo>
                  <a:lnTo>
                    <a:pt x="520" y="549"/>
                  </a:lnTo>
                  <a:lnTo>
                    <a:pt x="498" y="567"/>
                  </a:lnTo>
                  <a:lnTo>
                    <a:pt x="473" y="582"/>
                  </a:lnTo>
                  <a:lnTo>
                    <a:pt x="446" y="596"/>
                  </a:lnTo>
                  <a:lnTo>
                    <a:pt x="419" y="606"/>
                  </a:lnTo>
                  <a:lnTo>
                    <a:pt x="390" y="614"/>
                  </a:lnTo>
                  <a:lnTo>
                    <a:pt x="359" y="619"/>
                  </a:lnTo>
                  <a:lnTo>
                    <a:pt x="328" y="620"/>
                  </a:lnTo>
                  <a:close/>
                </a:path>
              </a:pathLst>
            </a:custGeom>
            <a:solidFill>
              <a:srgbClr val="193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3056" y="2197"/>
              <a:ext cx="310" cy="310"/>
            </a:xfrm>
            <a:custGeom>
              <a:avLst/>
              <a:gdLst>
                <a:gd name="T0" fmla="*/ 312 w 620"/>
                <a:gd name="T1" fmla="*/ 620 h 620"/>
                <a:gd name="T2" fmla="*/ 281 w 620"/>
                <a:gd name="T3" fmla="*/ 617 h 620"/>
                <a:gd name="T4" fmla="*/ 251 w 620"/>
                <a:gd name="T5" fmla="*/ 611 h 620"/>
                <a:gd name="T6" fmla="*/ 221 w 620"/>
                <a:gd name="T7" fmla="*/ 602 h 620"/>
                <a:gd name="T8" fmla="*/ 192 w 620"/>
                <a:gd name="T9" fmla="*/ 590 h 620"/>
                <a:gd name="T10" fmla="*/ 166 w 620"/>
                <a:gd name="T11" fmla="*/ 576 h 620"/>
                <a:gd name="T12" fmla="*/ 139 w 620"/>
                <a:gd name="T13" fmla="*/ 559 h 620"/>
                <a:gd name="T14" fmla="*/ 114 w 620"/>
                <a:gd name="T15" fmla="*/ 539 h 620"/>
                <a:gd name="T16" fmla="*/ 80 w 620"/>
                <a:gd name="T17" fmla="*/ 506 h 620"/>
                <a:gd name="T18" fmla="*/ 45 w 620"/>
                <a:gd name="T19" fmla="*/ 455 h 620"/>
                <a:gd name="T20" fmla="*/ 18 w 620"/>
                <a:gd name="T21" fmla="*/ 400 h 620"/>
                <a:gd name="T22" fmla="*/ 3 w 620"/>
                <a:gd name="T23" fmla="*/ 341 h 620"/>
                <a:gd name="T24" fmla="*/ 0 w 620"/>
                <a:gd name="T25" fmla="*/ 279 h 620"/>
                <a:gd name="T26" fmla="*/ 8 w 620"/>
                <a:gd name="T27" fmla="*/ 220 h 620"/>
                <a:gd name="T28" fmla="*/ 27 w 620"/>
                <a:gd name="T29" fmla="*/ 165 h 620"/>
                <a:gd name="T30" fmla="*/ 58 w 620"/>
                <a:gd name="T31" fmla="*/ 114 h 620"/>
                <a:gd name="T32" fmla="*/ 88 w 620"/>
                <a:gd name="T33" fmla="*/ 81 h 620"/>
                <a:gd name="T34" fmla="*/ 111 w 620"/>
                <a:gd name="T35" fmla="*/ 61 h 620"/>
                <a:gd name="T36" fmla="*/ 136 w 620"/>
                <a:gd name="T37" fmla="*/ 44 h 620"/>
                <a:gd name="T38" fmla="*/ 161 w 620"/>
                <a:gd name="T39" fmla="*/ 30 h 620"/>
                <a:gd name="T40" fmla="*/ 189 w 620"/>
                <a:gd name="T41" fmla="*/ 19 h 620"/>
                <a:gd name="T42" fmla="*/ 218 w 620"/>
                <a:gd name="T43" fmla="*/ 10 h 620"/>
                <a:gd name="T44" fmla="*/ 246 w 620"/>
                <a:gd name="T45" fmla="*/ 4 h 620"/>
                <a:gd name="T46" fmla="*/ 277 w 620"/>
                <a:gd name="T47" fmla="*/ 0 h 620"/>
                <a:gd name="T48" fmla="*/ 307 w 620"/>
                <a:gd name="T49" fmla="*/ 0 h 620"/>
                <a:gd name="T50" fmla="*/ 339 w 620"/>
                <a:gd name="T51" fmla="*/ 4 h 620"/>
                <a:gd name="T52" fmla="*/ 369 w 620"/>
                <a:gd name="T53" fmla="*/ 10 h 620"/>
                <a:gd name="T54" fmla="*/ 399 w 620"/>
                <a:gd name="T55" fmla="*/ 19 h 620"/>
                <a:gd name="T56" fmla="*/ 427 w 620"/>
                <a:gd name="T57" fmla="*/ 30 h 620"/>
                <a:gd name="T58" fmla="*/ 454 w 620"/>
                <a:gd name="T59" fmla="*/ 44 h 620"/>
                <a:gd name="T60" fmla="*/ 480 w 620"/>
                <a:gd name="T61" fmla="*/ 61 h 620"/>
                <a:gd name="T62" fmla="*/ 506 w 620"/>
                <a:gd name="T63" fmla="*/ 81 h 620"/>
                <a:gd name="T64" fmla="*/ 539 w 620"/>
                <a:gd name="T65" fmla="*/ 114 h 620"/>
                <a:gd name="T66" fmla="*/ 575 w 620"/>
                <a:gd name="T67" fmla="*/ 165 h 620"/>
                <a:gd name="T68" fmla="*/ 601 w 620"/>
                <a:gd name="T69" fmla="*/ 220 h 620"/>
                <a:gd name="T70" fmla="*/ 616 w 620"/>
                <a:gd name="T71" fmla="*/ 279 h 620"/>
                <a:gd name="T72" fmla="*/ 620 w 620"/>
                <a:gd name="T73" fmla="*/ 341 h 620"/>
                <a:gd name="T74" fmla="*/ 611 w 620"/>
                <a:gd name="T75" fmla="*/ 402 h 620"/>
                <a:gd name="T76" fmla="*/ 590 w 620"/>
                <a:gd name="T77" fmla="*/ 458 h 620"/>
                <a:gd name="T78" fmla="*/ 560 w 620"/>
                <a:gd name="T79" fmla="*/ 507 h 620"/>
                <a:gd name="T80" fmla="*/ 520 w 620"/>
                <a:gd name="T81" fmla="*/ 549 h 620"/>
                <a:gd name="T82" fmla="*/ 472 w 620"/>
                <a:gd name="T83" fmla="*/ 582 h 620"/>
                <a:gd name="T84" fmla="*/ 418 w 620"/>
                <a:gd name="T85" fmla="*/ 606 h 620"/>
                <a:gd name="T86" fmla="*/ 358 w 620"/>
                <a:gd name="T87" fmla="*/ 619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620" h="620">
                  <a:moveTo>
                    <a:pt x="327" y="620"/>
                  </a:moveTo>
                  <a:lnTo>
                    <a:pt x="312" y="620"/>
                  </a:lnTo>
                  <a:lnTo>
                    <a:pt x="296" y="619"/>
                  </a:lnTo>
                  <a:lnTo>
                    <a:pt x="281" y="617"/>
                  </a:lnTo>
                  <a:lnTo>
                    <a:pt x="266" y="614"/>
                  </a:lnTo>
                  <a:lnTo>
                    <a:pt x="251" y="611"/>
                  </a:lnTo>
                  <a:lnTo>
                    <a:pt x="236" y="606"/>
                  </a:lnTo>
                  <a:lnTo>
                    <a:pt x="221" y="602"/>
                  </a:lnTo>
                  <a:lnTo>
                    <a:pt x="207" y="597"/>
                  </a:lnTo>
                  <a:lnTo>
                    <a:pt x="192" y="590"/>
                  </a:lnTo>
                  <a:lnTo>
                    <a:pt x="178" y="583"/>
                  </a:lnTo>
                  <a:lnTo>
                    <a:pt x="166" y="576"/>
                  </a:lnTo>
                  <a:lnTo>
                    <a:pt x="152" y="568"/>
                  </a:lnTo>
                  <a:lnTo>
                    <a:pt x="139" y="559"/>
                  </a:lnTo>
                  <a:lnTo>
                    <a:pt x="126" y="550"/>
                  </a:lnTo>
                  <a:lnTo>
                    <a:pt x="114" y="539"/>
                  </a:lnTo>
                  <a:lnTo>
                    <a:pt x="102" y="529"/>
                  </a:lnTo>
                  <a:lnTo>
                    <a:pt x="80" y="506"/>
                  </a:lnTo>
                  <a:lnTo>
                    <a:pt x="61" y="482"/>
                  </a:lnTo>
                  <a:lnTo>
                    <a:pt x="45" y="455"/>
                  </a:lnTo>
                  <a:lnTo>
                    <a:pt x="30" y="429"/>
                  </a:lnTo>
                  <a:lnTo>
                    <a:pt x="18" y="400"/>
                  </a:lnTo>
                  <a:lnTo>
                    <a:pt x="9" y="371"/>
                  </a:lnTo>
                  <a:lnTo>
                    <a:pt x="3" y="341"/>
                  </a:lnTo>
                  <a:lnTo>
                    <a:pt x="0" y="310"/>
                  </a:lnTo>
                  <a:lnTo>
                    <a:pt x="0" y="279"/>
                  </a:lnTo>
                  <a:lnTo>
                    <a:pt x="2" y="249"/>
                  </a:lnTo>
                  <a:lnTo>
                    <a:pt x="8" y="220"/>
                  </a:lnTo>
                  <a:lnTo>
                    <a:pt x="17" y="192"/>
                  </a:lnTo>
                  <a:lnTo>
                    <a:pt x="27" y="165"/>
                  </a:lnTo>
                  <a:lnTo>
                    <a:pt x="42" y="139"/>
                  </a:lnTo>
                  <a:lnTo>
                    <a:pt x="58" y="114"/>
                  </a:lnTo>
                  <a:lnTo>
                    <a:pt x="78" y="91"/>
                  </a:lnTo>
                  <a:lnTo>
                    <a:pt x="88" y="81"/>
                  </a:lnTo>
                  <a:lnTo>
                    <a:pt x="100" y="71"/>
                  </a:lnTo>
                  <a:lnTo>
                    <a:pt x="111" y="61"/>
                  </a:lnTo>
                  <a:lnTo>
                    <a:pt x="123" y="52"/>
                  </a:lnTo>
                  <a:lnTo>
                    <a:pt x="136" y="44"/>
                  </a:lnTo>
                  <a:lnTo>
                    <a:pt x="148" y="37"/>
                  </a:lnTo>
                  <a:lnTo>
                    <a:pt x="161" y="30"/>
                  </a:lnTo>
                  <a:lnTo>
                    <a:pt x="175" y="23"/>
                  </a:lnTo>
                  <a:lnTo>
                    <a:pt x="189" y="19"/>
                  </a:lnTo>
                  <a:lnTo>
                    <a:pt x="203" y="14"/>
                  </a:lnTo>
                  <a:lnTo>
                    <a:pt x="218" y="10"/>
                  </a:lnTo>
                  <a:lnTo>
                    <a:pt x="231" y="6"/>
                  </a:lnTo>
                  <a:lnTo>
                    <a:pt x="246" y="4"/>
                  </a:lnTo>
                  <a:lnTo>
                    <a:pt x="261" y="1"/>
                  </a:lnTo>
                  <a:lnTo>
                    <a:pt x="277" y="0"/>
                  </a:lnTo>
                  <a:lnTo>
                    <a:pt x="292" y="0"/>
                  </a:lnTo>
                  <a:lnTo>
                    <a:pt x="307" y="0"/>
                  </a:lnTo>
                  <a:lnTo>
                    <a:pt x="324" y="1"/>
                  </a:lnTo>
                  <a:lnTo>
                    <a:pt x="339" y="4"/>
                  </a:lnTo>
                  <a:lnTo>
                    <a:pt x="354" y="6"/>
                  </a:lnTo>
                  <a:lnTo>
                    <a:pt x="369" y="10"/>
                  </a:lnTo>
                  <a:lnTo>
                    <a:pt x="384" y="14"/>
                  </a:lnTo>
                  <a:lnTo>
                    <a:pt x="399" y="19"/>
                  </a:lnTo>
                  <a:lnTo>
                    <a:pt x="412" y="23"/>
                  </a:lnTo>
                  <a:lnTo>
                    <a:pt x="427" y="30"/>
                  </a:lnTo>
                  <a:lnTo>
                    <a:pt x="441" y="37"/>
                  </a:lnTo>
                  <a:lnTo>
                    <a:pt x="454" y="44"/>
                  </a:lnTo>
                  <a:lnTo>
                    <a:pt x="468" y="52"/>
                  </a:lnTo>
                  <a:lnTo>
                    <a:pt x="480" y="61"/>
                  </a:lnTo>
                  <a:lnTo>
                    <a:pt x="493" y="71"/>
                  </a:lnTo>
                  <a:lnTo>
                    <a:pt x="506" y="81"/>
                  </a:lnTo>
                  <a:lnTo>
                    <a:pt x="517" y="91"/>
                  </a:lnTo>
                  <a:lnTo>
                    <a:pt x="539" y="114"/>
                  </a:lnTo>
                  <a:lnTo>
                    <a:pt x="559" y="139"/>
                  </a:lnTo>
                  <a:lnTo>
                    <a:pt x="575" y="165"/>
                  </a:lnTo>
                  <a:lnTo>
                    <a:pt x="590" y="192"/>
                  </a:lnTo>
                  <a:lnTo>
                    <a:pt x="601" y="220"/>
                  </a:lnTo>
                  <a:lnTo>
                    <a:pt x="611" y="249"/>
                  </a:lnTo>
                  <a:lnTo>
                    <a:pt x="616" y="279"/>
                  </a:lnTo>
                  <a:lnTo>
                    <a:pt x="620" y="310"/>
                  </a:lnTo>
                  <a:lnTo>
                    <a:pt x="620" y="341"/>
                  </a:lnTo>
                  <a:lnTo>
                    <a:pt x="616" y="372"/>
                  </a:lnTo>
                  <a:lnTo>
                    <a:pt x="611" y="402"/>
                  </a:lnTo>
                  <a:lnTo>
                    <a:pt x="603" y="430"/>
                  </a:lnTo>
                  <a:lnTo>
                    <a:pt x="590" y="458"/>
                  </a:lnTo>
                  <a:lnTo>
                    <a:pt x="576" y="483"/>
                  </a:lnTo>
                  <a:lnTo>
                    <a:pt x="560" y="507"/>
                  </a:lnTo>
                  <a:lnTo>
                    <a:pt x="541" y="529"/>
                  </a:lnTo>
                  <a:lnTo>
                    <a:pt x="520" y="549"/>
                  </a:lnTo>
                  <a:lnTo>
                    <a:pt x="498" y="567"/>
                  </a:lnTo>
                  <a:lnTo>
                    <a:pt x="472" y="582"/>
                  </a:lnTo>
                  <a:lnTo>
                    <a:pt x="446" y="596"/>
                  </a:lnTo>
                  <a:lnTo>
                    <a:pt x="418" y="606"/>
                  </a:lnTo>
                  <a:lnTo>
                    <a:pt x="389" y="614"/>
                  </a:lnTo>
                  <a:lnTo>
                    <a:pt x="358" y="619"/>
                  </a:lnTo>
                  <a:lnTo>
                    <a:pt x="327" y="620"/>
                  </a:lnTo>
                  <a:close/>
                </a:path>
              </a:pathLst>
            </a:custGeom>
            <a:solidFill>
              <a:srgbClr val="1938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auto">
            <a:xfrm>
              <a:off x="2321" y="2095"/>
              <a:ext cx="1120" cy="305"/>
            </a:xfrm>
            <a:custGeom>
              <a:avLst/>
              <a:gdLst>
                <a:gd name="T0" fmla="*/ 2231 w 2239"/>
                <a:gd name="T1" fmla="*/ 441 h 611"/>
                <a:gd name="T2" fmla="*/ 2194 w 2239"/>
                <a:gd name="T3" fmla="*/ 530 h 611"/>
                <a:gd name="T4" fmla="*/ 2158 w 2239"/>
                <a:gd name="T5" fmla="*/ 557 h 611"/>
                <a:gd name="T6" fmla="*/ 2126 w 2239"/>
                <a:gd name="T7" fmla="*/ 574 h 611"/>
                <a:gd name="T8" fmla="*/ 2120 w 2239"/>
                <a:gd name="T9" fmla="*/ 530 h 611"/>
                <a:gd name="T10" fmla="*/ 2099 w 2239"/>
                <a:gd name="T11" fmla="*/ 416 h 611"/>
                <a:gd name="T12" fmla="*/ 2030 w 2239"/>
                <a:gd name="T13" fmla="*/ 300 h 611"/>
                <a:gd name="T14" fmla="*/ 1967 w 2239"/>
                <a:gd name="T15" fmla="*/ 241 h 611"/>
                <a:gd name="T16" fmla="*/ 1908 w 2239"/>
                <a:gd name="T17" fmla="*/ 206 h 611"/>
                <a:gd name="T18" fmla="*/ 1844 w 2239"/>
                <a:gd name="T19" fmla="*/ 185 h 611"/>
                <a:gd name="T20" fmla="*/ 1778 w 2239"/>
                <a:gd name="T21" fmla="*/ 174 h 611"/>
                <a:gd name="T22" fmla="*/ 1660 w 2239"/>
                <a:gd name="T23" fmla="*/ 189 h 611"/>
                <a:gd name="T24" fmla="*/ 1548 w 2239"/>
                <a:gd name="T25" fmla="*/ 253 h 611"/>
                <a:gd name="T26" fmla="*/ 1470 w 2239"/>
                <a:gd name="T27" fmla="*/ 353 h 611"/>
                <a:gd name="T28" fmla="*/ 1437 w 2239"/>
                <a:gd name="T29" fmla="*/ 481 h 611"/>
                <a:gd name="T30" fmla="*/ 1450 w 2239"/>
                <a:gd name="T31" fmla="*/ 588 h 611"/>
                <a:gd name="T32" fmla="*/ 1401 w 2239"/>
                <a:gd name="T33" fmla="*/ 608 h 611"/>
                <a:gd name="T34" fmla="*/ 1325 w 2239"/>
                <a:gd name="T35" fmla="*/ 605 h 611"/>
                <a:gd name="T36" fmla="*/ 1246 w 2239"/>
                <a:gd name="T37" fmla="*/ 603 h 611"/>
                <a:gd name="T38" fmla="*/ 1165 w 2239"/>
                <a:gd name="T39" fmla="*/ 602 h 611"/>
                <a:gd name="T40" fmla="*/ 1089 w 2239"/>
                <a:gd name="T41" fmla="*/ 602 h 611"/>
                <a:gd name="T42" fmla="*/ 1017 w 2239"/>
                <a:gd name="T43" fmla="*/ 603 h 611"/>
                <a:gd name="T44" fmla="*/ 945 w 2239"/>
                <a:gd name="T45" fmla="*/ 604 h 611"/>
                <a:gd name="T46" fmla="*/ 874 w 2239"/>
                <a:gd name="T47" fmla="*/ 606 h 611"/>
                <a:gd name="T48" fmla="*/ 865 w 2239"/>
                <a:gd name="T49" fmla="*/ 538 h 611"/>
                <a:gd name="T50" fmla="*/ 844 w 2239"/>
                <a:gd name="T51" fmla="*/ 416 h 611"/>
                <a:gd name="T52" fmla="*/ 775 w 2239"/>
                <a:gd name="T53" fmla="*/ 300 h 611"/>
                <a:gd name="T54" fmla="*/ 710 w 2239"/>
                <a:gd name="T55" fmla="*/ 241 h 611"/>
                <a:gd name="T56" fmla="*/ 651 w 2239"/>
                <a:gd name="T57" fmla="*/ 206 h 611"/>
                <a:gd name="T58" fmla="*/ 589 w 2239"/>
                <a:gd name="T59" fmla="*/ 185 h 611"/>
                <a:gd name="T60" fmla="*/ 522 w 2239"/>
                <a:gd name="T61" fmla="*/ 174 h 611"/>
                <a:gd name="T62" fmla="*/ 405 w 2239"/>
                <a:gd name="T63" fmla="*/ 189 h 611"/>
                <a:gd name="T64" fmla="*/ 293 w 2239"/>
                <a:gd name="T65" fmla="*/ 253 h 611"/>
                <a:gd name="T66" fmla="*/ 214 w 2239"/>
                <a:gd name="T67" fmla="*/ 353 h 611"/>
                <a:gd name="T68" fmla="*/ 182 w 2239"/>
                <a:gd name="T69" fmla="*/ 481 h 611"/>
                <a:gd name="T70" fmla="*/ 188 w 2239"/>
                <a:gd name="T71" fmla="*/ 559 h 611"/>
                <a:gd name="T72" fmla="*/ 131 w 2239"/>
                <a:gd name="T73" fmla="*/ 552 h 611"/>
                <a:gd name="T74" fmla="*/ 67 w 2239"/>
                <a:gd name="T75" fmla="*/ 514 h 611"/>
                <a:gd name="T76" fmla="*/ 28 w 2239"/>
                <a:gd name="T77" fmla="*/ 464 h 611"/>
                <a:gd name="T78" fmla="*/ 5 w 2239"/>
                <a:gd name="T79" fmla="*/ 377 h 611"/>
                <a:gd name="T80" fmla="*/ 2 w 2239"/>
                <a:gd name="T81" fmla="*/ 278 h 611"/>
                <a:gd name="T82" fmla="*/ 28 w 2239"/>
                <a:gd name="T83" fmla="*/ 234 h 611"/>
                <a:gd name="T84" fmla="*/ 86 w 2239"/>
                <a:gd name="T85" fmla="*/ 191 h 611"/>
                <a:gd name="T86" fmla="*/ 161 w 2239"/>
                <a:gd name="T87" fmla="*/ 151 h 611"/>
                <a:gd name="T88" fmla="*/ 249 w 2239"/>
                <a:gd name="T89" fmla="*/ 114 h 611"/>
                <a:gd name="T90" fmla="*/ 352 w 2239"/>
                <a:gd name="T91" fmla="*/ 81 h 611"/>
                <a:gd name="T92" fmla="*/ 464 w 2239"/>
                <a:gd name="T93" fmla="*/ 52 h 611"/>
                <a:gd name="T94" fmla="*/ 589 w 2239"/>
                <a:gd name="T95" fmla="*/ 28 h 611"/>
                <a:gd name="T96" fmla="*/ 724 w 2239"/>
                <a:gd name="T97" fmla="*/ 8 h 611"/>
                <a:gd name="T98" fmla="*/ 802 w 2239"/>
                <a:gd name="T99" fmla="*/ 11 h 611"/>
                <a:gd name="T100" fmla="*/ 825 w 2239"/>
                <a:gd name="T101" fmla="*/ 30 h 611"/>
                <a:gd name="T102" fmla="*/ 905 w 2239"/>
                <a:gd name="T103" fmla="*/ 66 h 611"/>
                <a:gd name="T104" fmla="*/ 1080 w 2239"/>
                <a:gd name="T105" fmla="*/ 96 h 611"/>
                <a:gd name="T106" fmla="*/ 1278 w 2239"/>
                <a:gd name="T107" fmla="*/ 96 h 611"/>
                <a:gd name="T108" fmla="*/ 1451 w 2239"/>
                <a:gd name="T109" fmla="*/ 66 h 611"/>
                <a:gd name="T110" fmla="*/ 1531 w 2239"/>
                <a:gd name="T111" fmla="*/ 27 h 611"/>
                <a:gd name="T112" fmla="*/ 1601 w 2239"/>
                <a:gd name="T113" fmla="*/ 22 h 611"/>
                <a:gd name="T114" fmla="*/ 1801 w 2239"/>
                <a:gd name="T115" fmla="*/ 65 h 611"/>
                <a:gd name="T116" fmla="*/ 1982 w 2239"/>
                <a:gd name="T117" fmla="*/ 122 h 611"/>
                <a:gd name="T118" fmla="*/ 2134 w 2239"/>
                <a:gd name="T119" fmla="*/ 191 h 611"/>
                <a:gd name="T120" fmla="*/ 2224 w 2239"/>
                <a:gd name="T121" fmla="*/ 244 h 611"/>
                <a:gd name="T122" fmla="*/ 2239 w 2239"/>
                <a:gd name="T123" fmla="*/ 346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39" h="611">
                  <a:moveTo>
                    <a:pt x="2239" y="346"/>
                  </a:moveTo>
                  <a:lnTo>
                    <a:pt x="2238" y="379"/>
                  </a:lnTo>
                  <a:lnTo>
                    <a:pt x="2235" y="411"/>
                  </a:lnTo>
                  <a:lnTo>
                    <a:pt x="2231" y="441"/>
                  </a:lnTo>
                  <a:lnTo>
                    <a:pt x="2224" y="468"/>
                  </a:lnTo>
                  <a:lnTo>
                    <a:pt x="2216" y="493"/>
                  </a:lnTo>
                  <a:lnTo>
                    <a:pt x="2205" y="514"/>
                  </a:lnTo>
                  <a:lnTo>
                    <a:pt x="2194" y="530"/>
                  </a:lnTo>
                  <a:lnTo>
                    <a:pt x="2181" y="543"/>
                  </a:lnTo>
                  <a:lnTo>
                    <a:pt x="2174" y="547"/>
                  </a:lnTo>
                  <a:lnTo>
                    <a:pt x="2166" y="552"/>
                  </a:lnTo>
                  <a:lnTo>
                    <a:pt x="2158" y="557"/>
                  </a:lnTo>
                  <a:lnTo>
                    <a:pt x="2151" y="561"/>
                  </a:lnTo>
                  <a:lnTo>
                    <a:pt x="2142" y="565"/>
                  </a:lnTo>
                  <a:lnTo>
                    <a:pt x="2134" y="569"/>
                  </a:lnTo>
                  <a:lnTo>
                    <a:pt x="2126" y="574"/>
                  </a:lnTo>
                  <a:lnTo>
                    <a:pt x="2117" y="577"/>
                  </a:lnTo>
                  <a:lnTo>
                    <a:pt x="2119" y="561"/>
                  </a:lnTo>
                  <a:lnTo>
                    <a:pt x="2120" y="546"/>
                  </a:lnTo>
                  <a:lnTo>
                    <a:pt x="2120" y="530"/>
                  </a:lnTo>
                  <a:lnTo>
                    <a:pt x="2119" y="515"/>
                  </a:lnTo>
                  <a:lnTo>
                    <a:pt x="2115" y="482"/>
                  </a:lnTo>
                  <a:lnTo>
                    <a:pt x="2108" y="448"/>
                  </a:lnTo>
                  <a:lnTo>
                    <a:pt x="2099" y="416"/>
                  </a:lnTo>
                  <a:lnTo>
                    <a:pt x="2087" y="385"/>
                  </a:lnTo>
                  <a:lnTo>
                    <a:pt x="2070" y="355"/>
                  </a:lnTo>
                  <a:lnTo>
                    <a:pt x="2052" y="326"/>
                  </a:lnTo>
                  <a:lnTo>
                    <a:pt x="2030" y="300"/>
                  </a:lnTo>
                  <a:lnTo>
                    <a:pt x="2006" y="274"/>
                  </a:lnTo>
                  <a:lnTo>
                    <a:pt x="1993" y="263"/>
                  </a:lnTo>
                  <a:lnTo>
                    <a:pt x="1979" y="251"/>
                  </a:lnTo>
                  <a:lnTo>
                    <a:pt x="1967" y="241"/>
                  </a:lnTo>
                  <a:lnTo>
                    <a:pt x="1952" y="232"/>
                  </a:lnTo>
                  <a:lnTo>
                    <a:pt x="1938" y="223"/>
                  </a:lnTo>
                  <a:lnTo>
                    <a:pt x="1923" y="215"/>
                  </a:lnTo>
                  <a:lnTo>
                    <a:pt x="1908" y="206"/>
                  </a:lnTo>
                  <a:lnTo>
                    <a:pt x="1892" y="200"/>
                  </a:lnTo>
                  <a:lnTo>
                    <a:pt x="1877" y="194"/>
                  </a:lnTo>
                  <a:lnTo>
                    <a:pt x="1861" y="189"/>
                  </a:lnTo>
                  <a:lnTo>
                    <a:pt x="1844" y="185"/>
                  </a:lnTo>
                  <a:lnTo>
                    <a:pt x="1827" y="181"/>
                  </a:lnTo>
                  <a:lnTo>
                    <a:pt x="1811" y="178"/>
                  </a:lnTo>
                  <a:lnTo>
                    <a:pt x="1794" y="175"/>
                  </a:lnTo>
                  <a:lnTo>
                    <a:pt x="1778" y="174"/>
                  </a:lnTo>
                  <a:lnTo>
                    <a:pt x="1760" y="174"/>
                  </a:lnTo>
                  <a:lnTo>
                    <a:pt x="1726" y="177"/>
                  </a:lnTo>
                  <a:lnTo>
                    <a:pt x="1692" y="181"/>
                  </a:lnTo>
                  <a:lnTo>
                    <a:pt x="1660" y="189"/>
                  </a:lnTo>
                  <a:lnTo>
                    <a:pt x="1629" y="201"/>
                  </a:lnTo>
                  <a:lnTo>
                    <a:pt x="1600" y="216"/>
                  </a:lnTo>
                  <a:lnTo>
                    <a:pt x="1572" y="233"/>
                  </a:lnTo>
                  <a:lnTo>
                    <a:pt x="1548" y="253"/>
                  </a:lnTo>
                  <a:lnTo>
                    <a:pt x="1525" y="274"/>
                  </a:lnTo>
                  <a:lnTo>
                    <a:pt x="1504" y="299"/>
                  </a:lnTo>
                  <a:lnTo>
                    <a:pt x="1486" y="325"/>
                  </a:lnTo>
                  <a:lnTo>
                    <a:pt x="1470" y="353"/>
                  </a:lnTo>
                  <a:lnTo>
                    <a:pt x="1457" y="383"/>
                  </a:lnTo>
                  <a:lnTo>
                    <a:pt x="1448" y="414"/>
                  </a:lnTo>
                  <a:lnTo>
                    <a:pt x="1441" y="446"/>
                  </a:lnTo>
                  <a:lnTo>
                    <a:pt x="1437" y="481"/>
                  </a:lnTo>
                  <a:lnTo>
                    <a:pt x="1437" y="515"/>
                  </a:lnTo>
                  <a:lnTo>
                    <a:pt x="1440" y="539"/>
                  </a:lnTo>
                  <a:lnTo>
                    <a:pt x="1444" y="564"/>
                  </a:lnTo>
                  <a:lnTo>
                    <a:pt x="1450" y="588"/>
                  </a:lnTo>
                  <a:lnTo>
                    <a:pt x="1457" y="611"/>
                  </a:lnTo>
                  <a:lnTo>
                    <a:pt x="1439" y="610"/>
                  </a:lnTo>
                  <a:lnTo>
                    <a:pt x="1420" y="610"/>
                  </a:lnTo>
                  <a:lnTo>
                    <a:pt x="1401" y="608"/>
                  </a:lnTo>
                  <a:lnTo>
                    <a:pt x="1382" y="607"/>
                  </a:lnTo>
                  <a:lnTo>
                    <a:pt x="1363" y="606"/>
                  </a:lnTo>
                  <a:lnTo>
                    <a:pt x="1343" y="606"/>
                  </a:lnTo>
                  <a:lnTo>
                    <a:pt x="1325" y="605"/>
                  </a:lnTo>
                  <a:lnTo>
                    <a:pt x="1305" y="604"/>
                  </a:lnTo>
                  <a:lnTo>
                    <a:pt x="1285" y="604"/>
                  </a:lnTo>
                  <a:lnTo>
                    <a:pt x="1266" y="603"/>
                  </a:lnTo>
                  <a:lnTo>
                    <a:pt x="1246" y="603"/>
                  </a:lnTo>
                  <a:lnTo>
                    <a:pt x="1225" y="603"/>
                  </a:lnTo>
                  <a:lnTo>
                    <a:pt x="1206" y="602"/>
                  </a:lnTo>
                  <a:lnTo>
                    <a:pt x="1186" y="602"/>
                  </a:lnTo>
                  <a:lnTo>
                    <a:pt x="1165" y="602"/>
                  </a:lnTo>
                  <a:lnTo>
                    <a:pt x="1146" y="602"/>
                  </a:lnTo>
                  <a:lnTo>
                    <a:pt x="1127" y="602"/>
                  </a:lnTo>
                  <a:lnTo>
                    <a:pt x="1109" y="602"/>
                  </a:lnTo>
                  <a:lnTo>
                    <a:pt x="1089" y="602"/>
                  </a:lnTo>
                  <a:lnTo>
                    <a:pt x="1071" y="602"/>
                  </a:lnTo>
                  <a:lnTo>
                    <a:pt x="1054" y="603"/>
                  </a:lnTo>
                  <a:lnTo>
                    <a:pt x="1035" y="603"/>
                  </a:lnTo>
                  <a:lnTo>
                    <a:pt x="1017" y="603"/>
                  </a:lnTo>
                  <a:lnTo>
                    <a:pt x="998" y="603"/>
                  </a:lnTo>
                  <a:lnTo>
                    <a:pt x="981" y="604"/>
                  </a:lnTo>
                  <a:lnTo>
                    <a:pt x="963" y="604"/>
                  </a:lnTo>
                  <a:lnTo>
                    <a:pt x="945" y="604"/>
                  </a:lnTo>
                  <a:lnTo>
                    <a:pt x="927" y="605"/>
                  </a:lnTo>
                  <a:lnTo>
                    <a:pt x="909" y="605"/>
                  </a:lnTo>
                  <a:lnTo>
                    <a:pt x="891" y="605"/>
                  </a:lnTo>
                  <a:lnTo>
                    <a:pt x="874" y="606"/>
                  </a:lnTo>
                  <a:lnTo>
                    <a:pt x="856" y="606"/>
                  </a:lnTo>
                  <a:lnTo>
                    <a:pt x="860" y="584"/>
                  </a:lnTo>
                  <a:lnTo>
                    <a:pt x="863" y="561"/>
                  </a:lnTo>
                  <a:lnTo>
                    <a:pt x="865" y="538"/>
                  </a:lnTo>
                  <a:lnTo>
                    <a:pt x="863" y="515"/>
                  </a:lnTo>
                  <a:lnTo>
                    <a:pt x="860" y="482"/>
                  </a:lnTo>
                  <a:lnTo>
                    <a:pt x="853" y="448"/>
                  </a:lnTo>
                  <a:lnTo>
                    <a:pt x="844" y="416"/>
                  </a:lnTo>
                  <a:lnTo>
                    <a:pt x="831" y="385"/>
                  </a:lnTo>
                  <a:lnTo>
                    <a:pt x="815" y="355"/>
                  </a:lnTo>
                  <a:lnTo>
                    <a:pt x="797" y="326"/>
                  </a:lnTo>
                  <a:lnTo>
                    <a:pt x="775" y="300"/>
                  </a:lnTo>
                  <a:lnTo>
                    <a:pt x="750" y="274"/>
                  </a:lnTo>
                  <a:lnTo>
                    <a:pt x="738" y="263"/>
                  </a:lnTo>
                  <a:lnTo>
                    <a:pt x="724" y="251"/>
                  </a:lnTo>
                  <a:lnTo>
                    <a:pt x="710" y="241"/>
                  </a:lnTo>
                  <a:lnTo>
                    <a:pt x="696" y="232"/>
                  </a:lnTo>
                  <a:lnTo>
                    <a:pt x="681" y="223"/>
                  </a:lnTo>
                  <a:lnTo>
                    <a:pt x="667" y="215"/>
                  </a:lnTo>
                  <a:lnTo>
                    <a:pt x="651" y="206"/>
                  </a:lnTo>
                  <a:lnTo>
                    <a:pt x="636" y="200"/>
                  </a:lnTo>
                  <a:lnTo>
                    <a:pt x="620" y="194"/>
                  </a:lnTo>
                  <a:lnTo>
                    <a:pt x="605" y="189"/>
                  </a:lnTo>
                  <a:lnTo>
                    <a:pt x="589" y="185"/>
                  </a:lnTo>
                  <a:lnTo>
                    <a:pt x="572" y="181"/>
                  </a:lnTo>
                  <a:lnTo>
                    <a:pt x="556" y="178"/>
                  </a:lnTo>
                  <a:lnTo>
                    <a:pt x="538" y="175"/>
                  </a:lnTo>
                  <a:lnTo>
                    <a:pt x="522" y="174"/>
                  </a:lnTo>
                  <a:lnTo>
                    <a:pt x="505" y="174"/>
                  </a:lnTo>
                  <a:lnTo>
                    <a:pt x="470" y="177"/>
                  </a:lnTo>
                  <a:lnTo>
                    <a:pt x="437" y="181"/>
                  </a:lnTo>
                  <a:lnTo>
                    <a:pt x="405" y="189"/>
                  </a:lnTo>
                  <a:lnTo>
                    <a:pt x="373" y="201"/>
                  </a:lnTo>
                  <a:lnTo>
                    <a:pt x="345" y="216"/>
                  </a:lnTo>
                  <a:lnTo>
                    <a:pt x="317" y="233"/>
                  </a:lnTo>
                  <a:lnTo>
                    <a:pt x="293" y="253"/>
                  </a:lnTo>
                  <a:lnTo>
                    <a:pt x="270" y="274"/>
                  </a:lnTo>
                  <a:lnTo>
                    <a:pt x="249" y="299"/>
                  </a:lnTo>
                  <a:lnTo>
                    <a:pt x="230" y="325"/>
                  </a:lnTo>
                  <a:lnTo>
                    <a:pt x="214" y="353"/>
                  </a:lnTo>
                  <a:lnTo>
                    <a:pt x="202" y="383"/>
                  </a:lnTo>
                  <a:lnTo>
                    <a:pt x="192" y="414"/>
                  </a:lnTo>
                  <a:lnTo>
                    <a:pt x="185" y="446"/>
                  </a:lnTo>
                  <a:lnTo>
                    <a:pt x="182" y="481"/>
                  </a:lnTo>
                  <a:lnTo>
                    <a:pt x="182" y="515"/>
                  </a:lnTo>
                  <a:lnTo>
                    <a:pt x="183" y="530"/>
                  </a:lnTo>
                  <a:lnTo>
                    <a:pt x="185" y="544"/>
                  </a:lnTo>
                  <a:lnTo>
                    <a:pt x="188" y="559"/>
                  </a:lnTo>
                  <a:lnTo>
                    <a:pt x="191" y="574"/>
                  </a:lnTo>
                  <a:lnTo>
                    <a:pt x="171" y="567"/>
                  </a:lnTo>
                  <a:lnTo>
                    <a:pt x="150" y="560"/>
                  </a:lnTo>
                  <a:lnTo>
                    <a:pt x="131" y="552"/>
                  </a:lnTo>
                  <a:lnTo>
                    <a:pt x="114" y="544"/>
                  </a:lnTo>
                  <a:lnTo>
                    <a:pt x="97" y="535"/>
                  </a:lnTo>
                  <a:lnTo>
                    <a:pt x="81" y="524"/>
                  </a:lnTo>
                  <a:lnTo>
                    <a:pt x="67" y="514"/>
                  </a:lnTo>
                  <a:lnTo>
                    <a:pt x="53" y="504"/>
                  </a:lnTo>
                  <a:lnTo>
                    <a:pt x="44" y="494"/>
                  </a:lnTo>
                  <a:lnTo>
                    <a:pt x="36" y="481"/>
                  </a:lnTo>
                  <a:lnTo>
                    <a:pt x="28" y="464"/>
                  </a:lnTo>
                  <a:lnTo>
                    <a:pt x="21" y="446"/>
                  </a:lnTo>
                  <a:lnTo>
                    <a:pt x="15" y="425"/>
                  </a:lnTo>
                  <a:lnTo>
                    <a:pt x="9" y="401"/>
                  </a:lnTo>
                  <a:lnTo>
                    <a:pt x="5" y="377"/>
                  </a:lnTo>
                  <a:lnTo>
                    <a:pt x="2" y="350"/>
                  </a:lnTo>
                  <a:lnTo>
                    <a:pt x="0" y="324"/>
                  </a:lnTo>
                  <a:lnTo>
                    <a:pt x="0" y="300"/>
                  </a:lnTo>
                  <a:lnTo>
                    <a:pt x="2" y="278"/>
                  </a:lnTo>
                  <a:lnTo>
                    <a:pt x="5" y="257"/>
                  </a:lnTo>
                  <a:lnTo>
                    <a:pt x="5" y="257"/>
                  </a:lnTo>
                  <a:lnTo>
                    <a:pt x="16" y="246"/>
                  </a:lnTo>
                  <a:lnTo>
                    <a:pt x="28" y="234"/>
                  </a:lnTo>
                  <a:lnTo>
                    <a:pt x="41" y="224"/>
                  </a:lnTo>
                  <a:lnTo>
                    <a:pt x="55" y="212"/>
                  </a:lnTo>
                  <a:lnTo>
                    <a:pt x="70" y="202"/>
                  </a:lnTo>
                  <a:lnTo>
                    <a:pt x="86" y="191"/>
                  </a:lnTo>
                  <a:lnTo>
                    <a:pt x="104" y="181"/>
                  </a:lnTo>
                  <a:lnTo>
                    <a:pt x="122" y="171"/>
                  </a:lnTo>
                  <a:lnTo>
                    <a:pt x="141" y="160"/>
                  </a:lnTo>
                  <a:lnTo>
                    <a:pt x="161" y="151"/>
                  </a:lnTo>
                  <a:lnTo>
                    <a:pt x="182" y="142"/>
                  </a:lnTo>
                  <a:lnTo>
                    <a:pt x="204" y="133"/>
                  </a:lnTo>
                  <a:lnTo>
                    <a:pt x="226" y="124"/>
                  </a:lnTo>
                  <a:lnTo>
                    <a:pt x="249" y="114"/>
                  </a:lnTo>
                  <a:lnTo>
                    <a:pt x="273" y="105"/>
                  </a:lnTo>
                  <a:lnTo>
                    <a:pt x="298" y="97"/>
                  </a:lnTo>
                  <a:lnTo>
                    <a:pt x="325" y="89"/>
                  </a:lnTo>
                  <a:lnTo>
                    <a:pt x="352" y="81"/>
                  </a:lnTo>
                  <a:lnTo>
                    <a:pt x="378" y="74"/>
                  </a:lnTo>
                  <a:lnTo>
                    <a:pt x="407" y="66"/>
                  </a:lnTo>
                  <a:lnTo>
                    <a:pt x="436" y="59"/>
                  </a:lnTo>
                  <a:lnTo>
                    <a:pt x="464" y="52"/>
                  </a:lnTo>
                  <a:lnTo>
                    <a:pt x="494" y="45"/>
                  </a:lnTo>
                  <a:lnTo>
                    <a:pt x="526" y="39"/>
                  </a:lnTo>
                  <a:lnTo>
                    <a:pt x="557" y="34"/>
                  </a:lnTo>
                  <a:lnTo>
                    <a:pt x="589" y="28"/>
                  </a:lnTo>
                  <a:lnTo>
                    <a:pt x="622" y="22"/>
                  </a:lnTo>
                  <a:lnTo>
                    <a:pt x="656" y="18"/>
                  </a:lnTo>
                  <a:lnTo>
                    <a:pt x="689" y="13"/>
                  </a:lnTo>
                  <a:lnTo>
                    <a:pt x="724" y="8"/>
                  </a:lnTo>
                  <a:lnTo>
                    <a:pt x="758" y="4"/>
                  </a:lnTo>
                  <a:lnTo>
                    <a:pt x="794" y="0"/>
                  </a:lnTo>
                  <a:lnTo>
                    <a:pt x="798" y="5"/>
                  </a:lnTo>
                  <a:lnTo>
                    <a:pt x="802" y="11"/>
                  </a:lnTo>
                  <a:lnTo>
                    <a:pt x="807" y="15"/>
                  </a:lnTo>
                  <a:lnTo>
                    <a:pt x="813" y="21"/>
                  </a:lnTo>
                  <a:lnTo>
                    <a:pt x="818" y="26"/>
                  </a:lnTo>
                  <a:lnTo>
                    <a:pt x="825" y="30"/>
                  </a:lnTo>
                  <a:lnTo>
                    <a:pt x="832" y="35"/>
                  </a:lnTo>
                  <a:lnTo>
                    <a:pt x="840" y="39"/>
                  </a:lnTo>
                  <a:lnTo>
                    <a:pt x="870" y="53"/>
                  </a:lnTo>
                  <a:lnTo>
                    <a:pt x="905" y="66"/>
                  </a:lnTo>
                  <a:lnTo>
                    <a:pt x="944" y="76"/>
                  </a:lnTo>
                  <a:lnTo>
                    <a:pt x="987" y="84"/>
                  </a:lnTo>
                  <a:lnTo>
                    <a:pt x="1033" y="90"/>
                  </a:lnTo>
                  <a:lnTo>
                    <a:pt x="1080" y="96"/>
                  </a:lnTo>
                  <a:lnTo>
                    <a:pt x="1130" y="98"/>
                  </a:lnTo>
                  <a:lnTo>
                    <a:pt x="1180" y="99"/>
                  </a:lnTo>
                  <a:lnTo>
                    <a:pt x="1230" y="98"/>
                  </a:lnTo>
                  <a:lnTo>
                    <a:pt x="1278" y="96"/>
                  </a:lnTo>
                  <a:lnTo>
                    <a:pt x="1326" y="90"/>
                  </a:lnTo>
                  <a:lnTo>
                    <a:pt x="1371" y="84"/>
                  </a:lnTo>
                  <a:lnTo>
                    <a:pt x="1413" y="76"/>
                  </a:lnTo>
                  <a:lnTo>
                    <a:pt x="1451" y="66"/>
                  </a:lnTo>
                  <a:lnTo>
                    <a:pt x="1485" y="53"/>
                  </a:lnTo>
                  <a:lnTo>
                    <a:pt x="1512" y="39"/>
                  </a:lnTo>
                  <a:lnTo>
                    <a:pt x="1522" y="34"/>
                  </a:lnTo>
                  <a:lnTo>
                    <a:pt x="1531" y="27"/>
                  </a:lnTo>
                  <a:lnTo>
                    <a:pt x="1538" y="21"/>
                  </a:lnTo>
                  <a:lnTo>
                    <a:pt x="1545" y="14"/>
                  </a:lnTo>
                  <a:lnTo>
                    <a:pt x="1550" y="14"/>
                  </a:lnTo>
                  <a:lnTo>
                    <a:pt x="1601" y="22"/>
                  </a:lnTo>
                  <a:lnTo>
                    <a:pt x="1652" y="31"/>
                  </a:lnTo>
                  <a:lnTo>
                    <a:pt x="1703" y="42"/>
                  </a:lnTo>
                  <a:lnTo>
                    <a:pt x="1752" y="53"/>
                  </a:lnTo>
                  <a:lnTo>
                    <a:pt x="1801" y="65"/>
                  </a:lnTo>
                  <a:lnTo>
                    <a:pt x="1848" y="79"/>
                  </a:lnTo>
                  <a:lnTo>
                    <a:pt x="1894" y="92"/>
                  </a:lnTo>
                  <a:lnTo>
                    <a:pt x="1938" y="107"/>
                  </a:lnTo>
                  <a:lnTo>
                    <a:pt x="1982" y="122"/>
                  </a:lnTo>
                  <a:lnTo>
                    <a:pt x="2022" y="140"/>
                  </a:lnTo>
                  <a:lnTo>
                    <a:pt x="2061" y="156"/>
                  </a:lnTo>
                  <a:lnTo>
                    <a:pt x="2098" y="174"/>
                  </a:lnTo>
                  <a:lnTo>
                    <a:pt x="2134" y="191"/>
                  </a:lnTo>
                  <a:lnTo>
                    <a:pt x="2165" y="210"/>
                  </a:lnTo>
                  <a:lnTo>
                    <a:pt x="2195" y="228"/>
                  </a:lnTo>
                  <a:lnTo>
                    <a:pt x="2221" y="248"/>
                  </a:lnTo>
                  <a:lnTo>
                    <a:pt x="2224" y="244"/>
                  </a:lnTo>
                  <a:lnTo>
                    <a:pt x="2229" y="266"/>
                  </a:lnTo>
                  <a:lnTo>
                    <a:pt x="2234" y="292"/>
                  </a:lnTo>
                  <a:lnTo>
                    <a:pt x="2238" y="318"/>
                  </a:lnTo>
                  <a:lnTo>
                    <a:pt x="2239" y="346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19"/>
            <p:cNvSpPr>
              <a:spLocks/>
            </p:cNvSpPr>
            <p:nvPr/>
          </p:nvSpPr>
          <p:spPr bwMode="auto">
            <a:xfrm>
              <a:off x="2801" y="1939"/>
              <a:ext cx="23" cy="35"/>
            </a:xfrm>
            <a:custGeom>
              <a:avLst/>
              <a:gdLst>
                <a:gd name="T0" fmla="*/ 19 w 46"/>
                <a:gd name="T1" fmla="*/ 0 h 69"/>
                <a:gd name="T2" fmla="*/ 17 w 46"/>
                <a:gd name="T3" fmla="*/ 0 h 69"/>
                <a:gd name="T4" fmla="*/ 15 w 46"/>
                <a:gd name="T5" fmla="*/ 0 h 69"/>
                <a:gd name="T6" fmla="*/ 14 w 46"/>
                <a:gd name="T7" fmla="*/ 1 h 69"/>
                <a:gd name="T8" fmla="*/ 12 w 46"/>
                <a:gd name="T9" fmla="*/ 1 h 69"/>
                <a:gd name="T10" fmla="*/ 19 w 46"/>
                <a:gd name="T11" fmla="*/ 6 h 69"/>
                <a:gd name="T12" fmla="*/ 25 w 46"/>
                <a:gd name="T13" fmla="*/ 14 h 69"/>
                <a:gd name="T14" fmla="*/ 30 w 46"/>
                <a:gd name="T15" fmla="*/ 23 h 69"/>
                <a:gd name="T16" fmla="*/ 31 w 46"/>
                <a:gd name="T17" fmla="*/ 35 h 69"/>
                <a:gd name="T18" fmla="*/ 31 w 46"/>
                <a:gd name="T19" fmla="*/ 36 h 69"/>
                <a:gd name="T20" fmla="*/ 31 w 46"/>
                <a:gd name="T21" fmla="*/ 38 h 69"/>
                <a:gd name="T22" fmla="*/ 31 w 46"/>
                <a:gd name="T23" fmla="*/ 39 h 69"/>
                <a:gd name="T24" fmla="*/ 31 w 46"/>
                <a:gd name="T25" fmla="*/ 42 h 69"/>
                <a:gd name="T26" fmla="*/ 29 w 46"/>
                <a:gd name="T27" fmla="*/ 35 h 69"/>
                <a:gd name="T28" fmla="*/ 25 w 46"/>
                <a:gd name="T29" fmla="*/ 30 h 69"/>
                <a:gd name="T30" fmla="*/ 20 w 46"/>
                <a:gd name="T31" fmla="*/ 27 h 69"/>
                <a:gd name="T32" fmla="*/ 15 w 46"/>
                <a:gd name="T33" fmla="*/ 26 h 69"/>
                <a:gd name="T34" fmla="*/ 8 w 46"/>
                <a:gd name="T35" fmla="*/ 28 h 69"/>
                <a:gd name="T36" fmla="*/ 4 w 46"/>
                <a:gd name="T37" fmla="*/ 32 h 69"/>
                <a:gd name="T38" fmla="*/ 0 w 46"/>
                <a:gd name="T39" fmla="*/ 39 h 69"/>
                <a:gd name="T40" fmla="*/ 0 w 46"/>
                <a:gd name="T41" fmla="*/ 47 h 69"/>
                <a:gd name="T42" fmla="*/ 2 w 46"/>
                <a:gd name="T43" fmla="*/ 56 h 69"/>
                <a:gd name="T44" fmla="*/ 6 w 46"/>
                <a:gd name="T45" fmla="*/ 62 h 69"/>
                <a:gd name="T46" fmla="*/ 10 w 46"/>
                <a:gd name="T47" fmla="*/ 67 h 69"/>
                <a:gd name="T48" fmla="*/ 17 w 46"/>
                <a:gd name="T49" fmla="*/ 69 h 69"/>
                <a:gd name="T50" fmla="*/ 17 w 46"/>
                <a:gd name="T51" fmla="*/ 69 h 69"/>
                <a:gd name="T52" fmla="*/ 17 w 46"/>
                <a:gd name="T53" fmla="*/ 69 h 69"/>
                <a:gd name="T54" fmla="*/ 17 w 46"/>
                <a:gd name="T55" fmla="*/ 69 h 69"/>
                <a:gd name="T56" fmla="*/ 17 w 46"/>
                <a:gd name="T57" fmla="*/ 69 h 69"/>
                <a:gd name="T58" fmla="*/ 19 w 46"/>
                <a:gd name="T59" fmla="*/ 69 h 69"/>
                <a:gd name="T60" fmla="*/ 20 w 46"/>
                <a:gd name="T61" fmla="*/ 69 h 69"/>
                <a:gd name="T62" fmla="*/ 21 w 46"/>
                <a:gd name="T63" fmla="*/ 69 h 69"/>
                <a:gd name="T64" fmla="*/ 22 w 46"/>
                <a:gd name="T65" fmla="*/ 69 h 69"/>
                <a:gd name="T66" fmla="*/ 32 w 46"/>
                <a:gd name="T67" fmla="*/ 67 h 69"/>
                <a:gd name="T68" fmla="*/ 40 w 46"/>
                <a:gd name="T69" fmla="*/ 59 h 69"/>
                <a:gd name="T70" fmla="*/ 45 w 46"/>
                <a:gd name="T71" fmla="*/ 49 h 69"/>
                <a:gd name="T72" fmla="*/ 46 w 46"/>
                <a:gd name="T73" fmla="*/ 35 h 69"/>
                <a:gd name="T74" fmla="*/ 44 w 46"/>
                <a:gd name="T75" fmla="*/ 21 h 69"/>
                <a:gd name="T76" fmla="*/ 37 w 46"/>
                <a:gd name="T77" fmla="*/ 11 h 69"/>
                <a:gd name="T78" fmla="*/ 29 w 46"/>
                <a:gd name="T79" fmla="*/ 3 h 69"/>
                <a:gd name="T80" fmla="*/ 19 w 46"/>
                <a:gd name="T81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6" h="69">
                  <a:moveTo>
                    <a:pt x="19" y="0"/>
                  </a:moveTo>
                  <a:lnTo>
                    <a:pt x="17" y="0"/>
                  </a:lnTo>
                  <a:lnTo>
                    <a:pt x="15" y="0"/>
                  </a:lnTo>
                  <a:lnTo>
                    <a:pt x="14" y="1"/>
                  </a:lnTo>
                  <a:lnTo>
                    <a:pt x="12" y="1"/>
                  </a:lnTo>
                  <a:lnTo>
                    <a:pt x="19" y="6"/>
                  </a:lnTo>
                  <a:lnTo>
                    <a:pt x="25" y="14"/>
                  </a:lnTo>
                  <a:lnTo>
                    <a:pt x="30" y="23"/>
                  </a:lnTo>
                  <a:lnTo>
                    <a:pt x="31" y="35"/>
                  </a:lnTo>
                  <a:lnTo>
                    <a:pt x="31" y="36"/>
                  </a:lnTo>
                  <a:lnTo>
                    <a:pt x="31" y="38"/>
                  </a:lnTo>
                  <a:lnTo>
                    <a:pt x="31" y="39"/>
                  </a:lnTo>
                  <a:lnTo>
                    <a:pt x="31" y="42"/>
                  </a:lnTo>
                  <a:lnTo>
                    <a:pt x="29" y="35"/>
                  </a:lnTo>
                  <a:lnTo>
                    <a:pt x="25" y="30"/>
                  </a:lnTo>
                  <a:lnTo>
                    <a:pt x="20" y="27"/>
                  </a:lnTo>
                  <a:lnTo>
                    <a:pt x="15" y="26"/>
                  </a:lnTo>
                  <a:lnTo>
                    <a:pt x="8" y="28"/>
                  </a:lnTo>
                  <a:lnTo>
                    <a:pt x="4" y="32"/>
                  </a:lnTo>
                  <a:lnTo>
                    <a:pt x="0" y="39"/>
                  </a:lnTo>
                  <a:lnTo>
                    <a:pt x="0" y="47"/>
                  </a:lnTo>
                  <a:lnTo>
                    <a:pt x="2" y="56"/>
                  </a:lnTo>
                  <a:lnTo>
                    <a:pt x="6" y="62"/>
                  </a:lnTo>
                  <a:lnTo>
                    <a:pt x="10" y="67"/>
                  </a:lnTo>
                  <a:lnTo>
                    <a:pt x="17" y="69"/>
                  </a:lnTo>
                  <a:lnTo>
                    <a:pt x="17" y="69"/>
                  </a:lnTo>
                  <a:lnTo>
                    <a:pt x="17" y="69"/>
                  </a:lnTo>
                  <a:lnTo>
                    <a:pt x="17" y="69"/>
                  </a:lnTo>
                  <a:lnTo>
                    <a:pt x="17" y="69"/>
                  </a:lnTo>
                  <a:lnTo>
                    <a:pt x="19" y="69"/>
                  </a:lnTo>
                  <a:lnTo>
                    <a:pt x="20" y="69"/>
                  </a:lnTo>
                  <a:lnTo>
                    <a:pt x="21" y="69"/>
                  </a:lnTo>
                  <a:lnTo>
                    <a:pt x="22" y="69"/>
                  </a:lnTo>
                  <a:lnTo>
                    <a:pt x="32" y="67"/>
                  </a:lnTo>
                  <a:lnTo>
                    <a:pt x="40" y="59"/>
                  </a:lnTo>
                  <a:lnTo>
                    <a:pt x="45" y="49"/>
                  </a:lnTo>
                  <a:lnTo>
                    <a:pt x="46" y="35"/>
                  </a:lnTo>
                  <a:lnTo>
                    <a:pt x="44" y="21"/>
                  </a:lnTo>
                  <a:lnTo>
                    <a:pt x="37" y="11"/>
                  </a:lnTo>
                  <a:lnTo>
                    <a:pt x="29" y="3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20"/>
            <p:cNvSpPr>
              <a:spLocks/>
            </p:cNvSpPr>
            <p:nvPr/>
          </p:nvSpPr>
          <p:spPr bwMode="auto">
            <a:xfrm>
              <a:off x="2861" y="1940"/>
              <a:ext cx="22" cy="35"/>
            </a:xfrm>
            <a:custGeom>
              <a:avLst/>
              <a:gdLst>
                <a:gd name="T0" fmla="*/ 17 w 45"/>
                <a:gd name="T1" fmla="*/ 67 h 69"/>
                <a:gd name="T2" fmla="*/ 17 w 45"/>
                <a:gd name="T3" fmla="*/ 67 h 69"/>
                <a:gd name="T4" fmla="*/ 17 w 45"/>
                <a:gd name="T5" fmla="*/ 67 h 69"/>
                <a:gd name="T6" fmla="*/ 17 w 45"/>
                <a:gd name="T7" fmla="*/ 67 h 69"/>
                <a:gd name="T8" fmla="*/ 18 w 45"/>
                <a:gd name="T9" fmla="*/ 67 h 69"/>
                <a:gd name="T10" fmla="*/ 20 w 45"/>
                <a:gd name="T11" fmla="*/ 69 h 69"/>
                <a:gd name="T12" fmla="*/ 21 w 45"/>
                <a:gd name="T13" fmla="*/ 69 h 69"/>
                <a:gd name="T14" fmla="*/ 21 w 45"/>
                <a:gd name="T15" fmla="*/ 69 h 69"/>
                <a:gd name="T16" fmla="*/ 22 w 45"/>
                <a:gd name="T17" fmla="*/ 69 h 69"/>
                <a:gd name="T18" fmla="*/ 32 w 45"/>
                <a:gd name="T19" fmla="*/ 66 h 69"/>
                <a:gd name="T20" fmla="*/ 39 w 45"/>
                <a:gd name="T21" fmla="*/ 58 h 69"/>
                <a:gd name="T22" fmla="*/ 44 w 45"/>
                <a:gd name="T23" fmla="*/ 47 h 69"/>
                <a:gd name="T24" fmla="*/ 45 w 45"/>
                <a:gd name="T25" fmla="*/ 34 h 69"/>
                <a:gd name="T26" fmla="*/ 43 w 45"/>
                <a:gd name="T27" fmla="*/ 20 h 69"/>
                <a:gd name="T28" fmla="*/ 37 w 45"/>
                <a:gd name="T29" fmla="*/ 10 h 69"/>
                <a:gd name="T30" fmla="*/ 29 w 45"/>
                <a:gd name="T31" fmla="*/ 2 h 69"/>
                <a:gd name="T32" fmla="*/ 18 w 45"/>
                <a:gd name="T33" fmla="*/ 0 h 69"/>
                <a:gd name="T34" fmla="*/ 17 w 45"/>
                <a:gd name="T35" fmla="*/ 0 h 69"/>
                <a:gd name="T36" fmla="*/ 15 w 45"/>
                <a:gd name="T37" fmla="*/ 0 h 69"/>
                <a:gd name="T38" fmla="*/ 14 w 45"/>
                <a:gd name="T39" fmla="*/ 0 h 69"/>
                <a:gd name="T40" fmla="*/ 11 w 45"/>
                <a:gd name="T41" fmla="*/ 1 h 69"/>
                <a:gd name="T42" fmla="*/ 18 w 45"/>
                <a:gd name="T43" fmla="*/ 5 h 69"/>
                <a:gd name="T44" fmla="*/ 25 w 45"/>
                <a:gd name="T45" fmla="*/ 13 h 69"/>
                <a:gd name="T46" fmla="*/ 30 w 45"/>
                <a:gd name="T47" fmla="*/ 23 h 69"/>
                <a:gd name="T48" fmla="*/ 31 w 45"/>
                <a:gd name="T49" fmla="*/ 34 h 69"/>
                <a:gd name="T50" fmla="*/ 32 w 45"/>
                <a:gd name="T51" fmla="*/ 35 h 69"/>
                <a:gd name="T52" fmla="*/ 32 w 45"/>
                <a:gd name="T53" fmla="*/ 38 h 69"/>
                <a:gd name="T54" fmla="*/ 32 w 45"/>
                <a:gd name="T55" fmla="*/ 39 h 69"/>
                <a:gd name="T56" fmla="*/ 31 w 45"/>
                <a:gd name="T57" fmla="*/ 40 h 69"/>
                <a:gd name="T58" fmla="*/ 29 w 45"/>
                <a:gd name="T59" fmla="*/ 34 h 69"/>
                <a:gd name="T60" fmla="*/ 25 w 45"/>
                <a:gd name="T61" fmla="*/ 29 h 69"/>
                <a:gd name="T62" fmla="*/ 21 w 45"/>
                <a:gd name="T63" fmla="*/ 26 h 69"/>
                <a:gd name="T64" fmla="*/ 15 w 45"/>
                <a:gd name="T65" fmla="*/ 25 h 69"/>
                <a:gd name="T66" fmla="*/ 9 w 45"/>
                <a:gd name="T67" fmla="*/ 26 h 69"/>
                <a:gd name="T68" fmla="*/ 5 w 45"/>
                <a:gd name="T69" fmla="*/ 31 h 69"/>
                <a:gd name="T70" fmla="*/ 1 w 45"/>
                <a:gd name="T71" fmla="*/ 38 h 69"/>
                <a:gd name="T72" fmla="*/ 0 w 45"/>
                <a:gd name="T73" fmla="*/ 47 h 69"/>
                <a:gd name="T74" fmla="*/ 2 w 45"/>
                <a:gd name="T75" fmla="*/ 55 h 69"/>
                <a:gd name="T76" fmla="*/ 6 w 45"/>
                <a:gd name="T77" fmla="*/ 62 h 69"/>
                <a:gd name="T78" fmla="*/ 10 w 45"/>
                <a:gd name="T79" fmla="*/ 66 h 69"/>
                <a:gd name="T80" fmla="*/ 17 w 45"/>
                <a:gd name="T81" fmla="*/ 6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5" h="69">
                  <a:moveTo>
                    <a:pt x="17" y="67"/>
                  </a:moveTo>
                  <a:lnTo>
                    <a:pt x="17" y="67"/>
                  </a:lnTo>
                  <a:lnTo>
                    <a:pt x="17" y="67"/>
                  </a:lnTo>
                  <a:lnTo>
                    <a:pt x="17" y="67"/>
                  </a:lnTo>
                  <a:lnTo>
                    <a:pt x="18" y="67"/>
                  </a:lnTo>
                  <a:lnTo>
                    <a:pt x="20" y="69"/>
                  </a:lnTo>
                  <a:lnTo>
                    <a:pt x="21" y="69"/>
                  </a:lnTo>
                  <a:lnTo>
                    <a:pt x="21" y="69"/>
                  </a:lnTo>
                  <a:lnTo>
                    <a:pt x="22" y="69"/>
                  </a:lnTo>
                  <a:lnTo>
                    <a:pt x="32" y="66"/>
                  </a:lnTo>
                  <a:lnTo>
                    <a:pt x="39" y="58"/>
                  </a:lnTo>
                  <a:lnTo>
                    <a:pt x="44" y="47"/>
                  </a:lnTo>
                  <a:lnTo>
                    <a:pt x="45" y="34"/>
                  </a:lnTo>
                  <a:lnTo>
                    <a:pt x="43" y="20"/>
                  </a:lnTo>
                  <a:lnTo>
                    <a:pt x="37" y="10"/>
                  </a:lnTo>
                  <a:lnTo>
                    <a:pt x="29" y="2"/>
                  </a:lnTo>
                  <a:lnTo>
                    <a:pt x="18" y="0"/>
                  </a:lnTo>
                  <a:lnTo>
                    <a:pt x="17" y="0"/>
                  </a:lnTo>
                  <a:lnTo>
                    <a:pt x="15" y="0"/>
                  </a:lnTo>
                  <a:lnTo>
                    <a:pt x="14" y="0"/>
                  </a:lnTo>
                  <a:lnTo>
                    <a:pt x="11" y="1"/>
                  </a:lnTo>
                  <a:lnTo>
                    <a:pt x="18" y="5"/>
                  </a:lnTo>
                  <a:lnTo>
                    <a:pt x="25" y="13"/>
                  </a:lnTo>
                  <a:lnTo>
                    <a:pt x="30" y="23"/>
                  </a:lnTo>
                  <a:lnTo>
                    <a:pt x="31" y="34"/>
                  </a:lnTo>
                  <a:lnTo>
                    <a:pt x="32" y="35"/>
                  </a:lnTo>
                  <a:lnTo>
                    <a:pt x="32" y="38"/>
                  </a:lnTo>
                  <a:lnTo>
                    <a:pt x="32" y="39"/>
                  </a:lnTo>
                  <a:lnTo>
                    <a:pt x="31" y="40"/>
                  </a:lnTo>
                  <a:lnTo>
                    <a:pt x="29" y="34"/>
                  </a:lnTo>
                  <a:lnTo>
                    <a:pt x="25" y="29"/>
                  </a:lnTo>
                  <a:lnTo>
                    <a:pt x="21" y="26"/>
                  </a:lnTo>
                  <a:lnTo>
                    <a:pt x="15" y="25"/>
                  </a:lnTo>
                  <a:lnTo>
                    <a:pt x="9" y="26"/>
                  </a:lnTo>
                  <a:lnTo>
                    <a:pt x="5" y="31"/>
                  </a:lnTo>
                  <a:lnTo>
                    <a:pt x="1" y="38"/>
                  </a:lnTo>
                  <a:lnTo>
                    <a:pt x="0" y="47"/>
                  </a:lnTo>
                  <a:lnTo>
                    <a:pt x="2" y="55"/>
                  </a:lnTo>
                  <a:lnTo>
                    <a:pt x="6" y="62"/>
                  </a:lnTo>
                  <a:lnTo>
                    <a:pt x="10" y="66"/>
                  </a:lnTo>
                  <a:lnTo>
                    <a:pt x="17" y="6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21"/>
            <p:cNvSpPr>
              <a:spLocks/>
            </p:cNvSpPr>
            <p:nvPr/>
          </p:nvSpPr>
          <p:spPr bwMode="auto">
            <a:xfrm>
              <a:off x="2481" y="2251"/>
              <a:ext cx="204" cy="202"/>
            </a:xfrm>
            <a:custGeom>
              <a:avLst/>
              <a:gdLst>
                <a:gd name="T0" fmla="*/ 172 w 407"/>
                <a:gd name="T1" fmla="*/ 2 h 406"/>
                <a:gd name="T2" fmla="*/ 133 w 407"/>
                <a:gd name="T3" fmla="*/ 10 h 406"/>
                <a:gd name="T4" fmla="*/ 97 w 407"/>
                <a:gd name="T5" fmla="*/ 25 h 406"/>
                <a:gd name="T6" fmla="*/ 66 w 407"/>
                <a:gd name="T7" fmla="*/ 47 h 406"/>
                <a:gd name="T8" fmla="*/ 41 w 407"/>
                <a:gd name="T9" fmla="*/ 74 h 406"/>
                <a:gd name="T10" fmla="*/ 20 w 407"/>
                <a:gd name="T11" fmla="*/ 106 h 406"/>
                <a:gd name="T12" fmla="*/ 6 w 407"/>
                <a:gd name="T13" fmla="*/ 143 h 406"/>
                <a:gd name="T14" fmla="*/ 0 w 407"/>
                <a:gd name="T15" fmla="*/ 182 h 406"/>
                <a:gd name="T16" fmla="*/ 3 w 407"/>
                <a:gd name="T17" fmla="*/ 223 h 406"/>
                <a:gd name="T18" fmla="*/ 13 w 407"/>
                <a:gd name="T19" fmla="*/ 262 h 406"/>
                <a:gd name="T20" fmla="*/ 30 w 407"/>
                <a:gd name="T21" fmla="*/ 299 h 406"/>
                <a:gd name="T22" fmla="*/ 54 w 407"/>
                <a:gd name="T23" fmla="*/ 332 h 406"/>
                <a:gd name="T24" fmla="*/ 84 w 407"/>
                <a:gd name="T25" fmla="*/ 361 h 406"/>
                <a:gd name="T26" fmla="*/ 118 w 407"/>
                <a:gd name="T27" fmla="*/ 383 h 406"/>
                <a:gd name="T28" fmla="*/ 155 w 407"/>
                <a:gd name="T29" fmla="*/ 398 h 406"/>
                <a:gd name="T30" fmla="*/ 194 w 407"/>
                <a:gd name="T31" fmla="*/ 405 h 406"/>
                <a:gd name="T32" fmla="*/ 235 w 407"/>
                <a:gd name="T33" fmla="*/ 405 h 406"/>
                <a:gd name="T34" fmla="*/ 275 w 407"/>
                <a:gd name="T35" fmla="*/ 398 h 406"/>
                <a:gd name="T36" fmla="*/ 309 w 407"/>
                <a:gd name="T37" fmla="*/ 383 h 406"/>
                <a:gd name="T38" fmla="*/ 341 w 407"/>
                <a:gd name="T39" fmla="*/ 361 h 406"/>
                <a:gd name="T40" fmla="*/ 368 w 407"/>
                <a:gd name="T41" fmla="*/ 332 h 406"/>
                <a:gd name="T42" fmla="*/ 389 w 407"/>
                <a:gd name="T43" fmla="*/ 299 h 406"/>
                <a:gd name="T44" fmla="*/ 403 w 407"/>
                <a:gd name="T45" fmla="*/ 262 h 406"/>
                <a:gd name="T46" fmla="*/ 407 w 407"/>
                <a:gd name="T47" fmla="*/ 223 h 406"/>
                <a:gd name="T48" fmla="*/ 405 w 407"/>
                <a:gd name="T49" fmla="*/ 184 h 406"/>
                <a:gd name="T50" fmla="*/ 396 w 407"/>
                <a:gd name="T51" fmla="*/ 144 h 406"/>
                <a:gd name="T52" fmla="*/ 378 w 407"/>
                <a:gd name="T53" fmla="*/ 108 h 406"/>
                <a:gd name="T54" fmla="*/ 354 w 407"/>
                <a:gd name="T55" fmla="*/ 74 h 406"/>
                <a:gd name="T56" fmla="*/ 324 w 407"/>
                <a:gd name="T57" fmla="*/ 45 h 406"/>
                <a:gd name="T58" fmla="*/ 291 w 407"/>
                <a:gd name="T59" fmla="*/ 23 h 406"/>
                <a:gd name="T60" fmla="*/ 253 w 407"/>
                <a:gd name="T61" fmla="*/ 8 h 406"/>
                <a:gd name="T62" fmla="*/ 214 w 407"/>
                <a:gd name="T63" fmla="*/ 2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7" h="406">
                  <a:moveTo>
                    <a:pt x="193" y="0"/>
                  </a:moveTo>
                  <a:lnTo>
                    <a:pt x="172" y="2"/>
                  </a:lnTo>
                  <a:lnTo>
                    <a:pt x="152" y="5"/>
                  </a:lnTo>
                  <a:lnTo>
                    <a:pt x="133" y="10"/>
                  </a:lnTo>
                  <a:lnTo>
                    <a:pt x="114" y="17"/>
                  </a:lnTo>
                  <a:lnTo>
                    <a:pt x="97" y="25"/>
                  </a:lnTo>
                  <a:lnTo>
                    <a:pt x="81" y="35"/>
                  </a:lnTo>
                  <a:lnTo>
                    <a:pt x="66" y="47"/>
                  </a:lnTo>
                  <a:lnTo>
                    <a:pt x="52" y="60"/>
                  </a:lnTo>
                  <a:lnTo>
                    <a:pt x="41" y="74"/>
                  </a:lnTo>
                  <a:lnTo>
                    <a:pt x="29" y="90"/>
                  </a:lnTo>
                  <a:lnTo>
                    <a:pt x="20" y="106"/>
                  </a:lnTo>
                  <a:lnTo>
                    <a:pt x="12" y="125"/>
                  </a:lnTo>
                  <a:lnTo>
                    <a:pt x="6" y="143"/>
                  </a:lnTo>
                  <a:lnTo>
                    <a:pt x="3" y="163"/>
                  </a:lnTo>
                  <a:lnTo>
                    <a:pt x="0" y="182"/>
                  </a:lnTo>
                  <a:lnTo>
                    <a:pt x="0" y="203"/>
                  </a:lnTo>
                  <a:lnTo>
                    <a:pt x="3" y="223"/>
                  </a:lnTo>
                  <a:lnTo>
                    <a:pt x="7" y="243"/>
                  </a:lnTo>
                  <a:lnTo>
                    <a:pt x="13" y="262"/>
                  </a:lnTo>
                  <a:lnTo>
                    <a:pt x="21" y="280"/>
                  </a:lnTo>
                  <a:lnTo>
                    <a:pt x="30" y="299"/>
                  </a:lnTo>
                  <a:lnTo>
                    <a:pt x="41" y="316"/>
                  </a:lnTo>
                  <a:lnTo>
                    <a:pt x="54" y="332"/>
                  </a:lnTo>
                  <a:lnTo>
                    <a:pt x="68" y="347"/>
                  </a:lnTo>
                  <a:lnTo>
                    <a:pt x="84" y="361"/>
                  </a:lnTo>
                  <a:lnTo>
                    <a:pt x="101" y="373"/>
                  </a:lnTo>
                  <a:lnTo>
                    <a:pt x="118" y="383"/>
                  </a:lnTo>
                  <a:lnTo>
                    <a:pt x="136" y="391"/>
                  </a:lnTo>
                  <a:lnTo>
                    <a:pt x="155" y="398"/>
                  </a:lnTo>
                  <a:lnTo>
                    <a:pt x="174" y="402"/>
                  </a:lnTo>
                  <a:lnTo>
                    <a:pt x="194" y="405"/>
                  </a:lnTo>
                  <a:lnTo>
                    <a:pt x="215" y="406"/>
                  </a:lnTo>
                  <a:lnTo>
                    <a:pt x="235" y="405"/>
                  </a:lnTo>
                  <a:lnTo>
                    <a:pt x="255" y="402"/>
                  </a:lnTo>
                  <a:lnTo>
                    <a:pt x="275" y="398"/>
                  </a:lnTo>
                  <a:lnTo>
                    <a:pt x="292" y="391"/>
                  </a:lnTo>
                  <a:lnTo>
                    <a:pt x="309" y="383"/>
                  </a:lnTo>
                  <a:lnTo>
                    <a:pt x="326" y="373"/>
                  </a:lnTo>
                  <a:lnTo>
                    <a:pt x="341" y="361"/>
                  </a:lnTo>
                  <a:lnTo>
                    <a:pt x="355" y="347"/>
                  </a:lnTo>
                  <a:lnTo>
                    <a:pt x="368" y="332"/>
                  </a:lnTo>
                  <a:lnTo>
                    <a:pt x="380" y="316"/>
                  </a:lnTo>
                  <a:lnTo>
                    <a:pt x="389" y="299"/>
                  </a:lnTo>
                  <a:lnTo>
                    <a:pt x="397" y="280"/>
                  </a:lnTo>
                  <a:lnTo>
                    <a:pt x="403" y="262"/>
                  </a:lnTo>
                  <a:lnTo>
                    <a:pt x="406" y="243"/>
                  </a:lnTo>
                  <a:lnTo>
                    <a:pt x="407" y="223"/>
                  </a:lnTo>
                  <a:lnTo>
                    <a:pt x="407" y="203"/>
                  </a:lnTo>
                  <a:lnTo>
                    <a:pt x="405" y="184"/>
                  </a:lnTo>
                  <a:lnTo>
                    <a:pt x="401" y="163"/>
                  </a:lnTo>
                  <a:lnTo>
                    <a:pt x="396" y="144"/>
                  </a:lnTo>
                  <a:lnTo>
                    <a:pt x="388" y="126"/>
                  </a:lnTo>
                  <a:lnTo>
                    <a:pt x="378" y="108"/>
                  </a:lnTo>
                  <a:lnTo>
                    <a:pt x="368" y="90"/>
                  </a:lnTo>
                  <a:lnTo>
                    <a:pt x="354" y="74"/>
                  </a:lnTo>
                  <a:lnTo>
                    <a:pt x="340" y="59"/>
                  </a:lnTo>
                  <a:lnTo>
                    <a:pt x="324" y="45"/>
                  </a:lnTo>
                  <a:lnTo>
                    <a:pt x="308" y="34"/>
                  </a:lnTo>
                  <a:lnTo>
                    <a:pt x="291" y="23"/>
                  </a:lnTo>
                  <a:lnTo>
                    <a:pt x="272" y="15"/>
                  </a:lnTo>
                  <a:lnTo>
                    <a:pt x="253" y="8"/>
                  </a:lnTo>
                  <a:lnTo>
                    <a:pt x="233" y="4"/>
                  </a:lnTo>
                  <a:lnTo>
                    <a:pt x="214" y="2"/>
                  </a:lnTo>
                  <a:lnTo>
                    <a:pt x="19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auto">
            <a:xfrm>
              <a:off x="2497" y="2266"/>
              <a:ext cx="173" cy="172"/>
            </a:xfrm>
            <a:custGeom>
              <a:avLst/>
              <a:gdLst>
                <a:gd name="T0" fmla="*/ 183 w 346"/>
                <a:gd name="T1" fmla="*/ 346 h 346"/>
                <a:gd name="T2" fmla="*/ 165 w 346"/>
                <a:gd name="T3" fmla="*/ 345 h 346"/>
                <a:gd name="T4" fmla="*/ 148 w 346"/>
                <a:gd name="T5" fmla="*/ 343 h 346"/>
                <a:gd name="T6" fmla="*/ 132 w 346"/>
                <a:gd name="T7" fmla="*/ 338 h 346"/>
                <a:gd name="T8" fmla="*/ 116 w 346"/>
                <a:gd name="T9" fmla="*/ 332 h 346"/>
                <a:gd name="T10" fmla="*/ 101 w 346"/>
                <a:gd name="T11" fmla="*/ 325 h 346"/>
                <a:gd name="T12" fmla="*/ 86 w 346"/>
                <a:gd name="T13" fmla="*/ 317 h 346"/>
                <a:gd name="T14" fmla="*/ 72 w 346"/>
                <a:gd name="T15" fmla="*/ 307 h 346"/>
                <a:gd name="T16" fmla="*/ 58 w 346"/>
                <a:gd name="T17" fmla="*/ 295 h 346"/>
                <a:gd name="T18" fmla="*/ 45 w 346"/>
                <a:gd name="T19" fmla="*/ 283 h 346"/>
                <a:gd name="T20" fmla="*/ 35 w 346"/>
                <a:gd name="T21" fmla="*/ 269 h 346"/>
                <a:gd name="T22" fmla="*/ 26 w 346"/>
                <a:gd name="T23" fmla="*/ 255 h 346"/>
                <a:gd name="T24" fmla="*/ 18 w 346"/>
                <a:gd name="T25" fmla="*/ 239 h 346"/>
                <a:gd name="T26" fmla="*/ 11 w 346"/>
                <a:gd name="T27" fmla="*/ 224 h 346"/>
                <a:gd name="T28" fmla="*/ 5 w 346"/>
                <a:gd name="T29" fmla="*/ 207 h 346"/>
                <a:gd name="T30" fmla="*/ 2 w 346"/>
                <a:gd name="T31" fmla="*/ 190 h 346"/>
                <a:gd name="T32" fmla="*/ 0 w 346"/>
                <a:gd name="T33" fmla="*/ 173 h 346"/>
                <a:gd name="T34" fmla="*/ 0 w 346"/>
                <a:gd name="T35" fmla="*/ 156 h 346"/>
                <a:gd name="T36" fmla="*/ 2 w 346"/>
                <a:gd name="T37" fmla="*/ 139 h 346"/>
                <a:gd name="T38" fmla="*/ 5 w 346"/>
                <a:gd name="T39" fmla="*/ 122 h 346"/>
                <a:gd name="T40" fmla="*/ 10 w 346"/>
                <a:gd name="T41" fmla="*/ 106 h 346"/>
                <a:gd name="T42" fmla="*/ 16 w 346"/>
                <a:gd name="T43" fmla="*/ 91 h 346"/>
                <a:gd name="T44" fmla="*/ 23 w 346"/>
                <a:gd name="T45" fmla="*/ 78 h 346"/>
                <a:gd name="T46" fmla="*/ 34 w 346"/>
                <a:gd name="T47" fmla="*/ 64 h 346"/>
                <a:gd name="T48" fmla="*/ 44 w 346"/>
                <a:gd name="T49" fmla="*/ 51 h 346"/>
                <a:gd name="T50" fmla="*/ 57 w 346"/>
                <a:gd name="T51" fmla="*/ 40 h 346"/>
                <a:gd name="T52" fmla="*/ 70 w 346"/>
                <a:gd name="T53" fmla="*/ 29 h 346"/>
                <a:gd name="T54" fmla="*/ 83 w 346"/>
                <a:gd name="T55" fmla="*/ 21 h 346"/>
                <a:gd name="T56" fmla="*/ 98 w 346"/>
                <a:gd name="T57" fmla="*/ 13 h 346"/>
                <a:gd name="T58" fmla="*/ 114 w 346"/>
                <a:gd name="T59" fmla="*/ 8 h 346"/>
                <a:gd name="T60" fmla="*/ 131 w 346"/>
                <a:gd name="T61" fmla="*/ 4 h 346"/>
                <a:gd name="T62" fmla="*/ 147 w 346"/>
                <a:gd name="T63" fmla="*/ 2 h 346"/>
                <a:gd name="T64" fmla="*/ 164 w 346"/>
                <a:gd name="T65" fmla="*/ 0 h 346"/>
                <a:gd name="T66" fmla="*/ 181 w 346"/>
                <a:gd name="T67" fmla="*/ 2 h 346"/>
                <a:gd name="T68" fmla="*/ 199 w 346"/>
                <a:gd name="T69" fmla="*/ 4 h 346"/>
                <a:gd name="T70" fmla="*/ 215 w 346"/>
                <a:gd name="T71" fmla="*/ 8 h 346"/>
                <a:gd name="T72" fmla="*/ 231 w 346"/>
                <a:gd name="T73" fmla="*/ 13 h 346"/>
                <a:gd name="T74" fmla="*/ 246 w 346"/>
                <a:gd name="T75" fmla="*/ 21 h 346"/>
                <a:gd name="T76" fmla="*/ 261 w 346"/>
                <a:gd name="T77" fmla="*/ 29 h 346"/>
                <a:gd name="T78" fmla="*/ 275 w 346"/>
                <a:gd name="T79" fmla="*/ 40 h 346"/>
                <a:gd name="T80" fmla="*/ 289 w 346"/>
                <a:gd name="T81" fmla="*/ 51 h 346"/>
                <a:gd name="T82" fmla="*/ 301 w 346"/>
                <a:gd name="T83" fmla="*/ 64 h 346"/>
                <a:gd name="T84" fmla="*/ 312 w 346"/>
                <a:gd name="T85" fmla="*/ 78 h 346"/>
                <a:gd name="T86" fmla="*/ 321 w 346"/>
                <a:gd name="T87" fmla="*/ 91 h 346"/>
                <a:gd name="T88" fmla="*/ 329 w 346"/>
                <a:gd name="T89" fmla="*/ 106 h 346"/>
                <a:gd name="T90" fmla="*/ 336 w 346"/>
                <a:gd name="T91" fmla="*/ 122 h 346"/>
                <a:gd name="T92" fmla="*/ 340 w 346"/>
                <a:gd name="T93" fmla="*/ 139 h 346"/>
                <a:gd name="T94" fmla="*/ 344 w 346"/>
                <a:gd name="T95" fmla="*/ 156 h 346"/>
                <a:gd name="T96" fmla="*/ 346 w 346"/>
                <a:gd name="T97" fmla="*/ 173 h 346"/>
                <a:gd name="T98" fmla="*/ 344 w 346"/>
                <a:gd name="T99" fmla="*/ 208 h 346"/>
                <a:gd name="T100" fmla="*/ 336 w 346"/>
                <a:gd name="T101" fmla="*/ 240 h 346"/>
                <a:gd name="T102" fmla="*/ 322 w 346"/>
                <a:gd name="T103" fmla="*/ 270 h 346"/>
                <a:gd name="T104" fmla="*/ 302 w 346"/>
                <a:gd name="T105" fmla="*/ 295 h 346"/>
                <a:gd name="T106" fmla="*/ 277 w 346"/>
                <a:gd name="T107" fmla="*/ 316 h 346"/>
                <a:gd name="T108" fmla="*/ 249 w 346"/>
                <a:gd name="T109" fmla="*/ 332 h 346"/>
                <a:gd name="T110" fmla="*/ 217 w 346"/>
                <a:gd name="T111" fmla="*/ 343 h 346"/>
                <a:gd name="T112" fmla="*/ 183 w 346"/>
                <a:gd name="T113" fmla="*/ 346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46" h="346">
                  <a:moveTo>
                    <a:pt x="183" y="346"/>
                  </a:moveTo>
                  <a:lnTo>
                    <a:pt x="165" y="345"/>
                  </a:lnTo>
                  <a:lnTo>
                    <a:pt x="148" y="343"/>
                  </a:lnTo>
                  <a:lnTo>
                    <a:pt x="132" y="338"/>
                  </a:lnTo>
                  <a:lnTo>
                    <a:pt x="116" y="332"/>
                  </a:lnTo>
                  <a:lnTo>
                    <a:pt x="101" y="325"/>
                  </a:lnTo>
                  <a:lnTo>
                    <a:pt x="86" y="317"/>
                  </a:lnTo>
                  <a:lnTo>
                    <a:pt x="72" y="307"/>
                  </a:lnTo>
                  <a:lnTo>
                    <a:pt x="58" y="295"/>
                  </a:lnTo>
                  <a:lnTo>
                    <a:pt x="45" y="283"/>
                  </a:lnTo>
                  <a:lnTo>
                    <a:pt x="35" y="269"/>
                  </a:lnTo>
                  <a:lnTo>
                    <a:pt x="26" y="255"/>
                  </a:lnTo>
                  <a:lnTo>
                    <a:pt x="18" y="239"/>
                  </a:lnTo>
                  <a:lnTo>
                    <a:pt x="11" y="224"/>
                  </a:lnTo>
                  <a:lnTo>
                    <a:pt x="5" y="207"/>
                  </a:lnTo>
                  <a:lnTo>
                    <a:pt x="2" y="190"/>
                  </a:lnTo>
                  <a:lnTo>
                    <a:pt x="0" y="173"/>
                  </a:lnTo>
                  <a:lnTo>
                    <a:pt x="0" y="156"/>
                  </a:lnTo>
                  <a:lnTo>
                    <a:pt x="2" y="139"/>
                  </a:lnTo>
                  <a:lnTo>
                    <a:pt x="5" y="122"/>
                  </a:lnTo>
                  <a:lnTo>
                    <a:pt x="10" y="106"/>
                  </a:lnTo>
                  <a:lnTo>
                    <a:pt x="16" y="91"/>
                  </a:lnTo>
                  <a:lnTo>
                    <a:pt x="23" y="78"/>
                  </a:lnTo>
                  <a:lnTo>
                    <a:pt x="34" y="64"/>
                  </a:lnTo>
                  <a:lnTo>
                    <a:pt x="44" y="51"/>
                  </a:lnTo>
                  <a:lnTo>
                    <a:pt x="57" y="40"/>
                  </a:lnTo>
                  <a:lnTo>
                    <a:pt x="70" y="29"/>
                  </a:lnTo>
                  <a:lnTo>
                    <a:pt x="83" y="21"/>
                  </a:lnTo>
                  <a:lnTo>
                    <a:pt x="98" y="13"/>
                  </a:lnTo>
                  <a:lnTo>
                    <a:pt x="114" y="8"/>
                  </a:lnTo>
                  <a:lnTo>
                    <a:pt x="131" y="4"/>
                  </a:lnTo>
                  <a:lnTo>
                    <a:pt x="147" y="2"/>
                  </a:lnTo>
                  <a:lnTo>
                    <a:pt x="164" y="0"/>
                  </a:lnTo>
                  <a:lnTo>
                    <a:pt x="181" y="2"/>
                  </a:lnTo>
                  <a:lnTo>
                    <a:pt x="199" y="4"/>
                  </a:lnTo>
                  <a:lnTo>
                    <a:pt x="215" y="8"/>
                  </a:lnTo>
                  <a:lnTo>
                    <a:pt x="231" y="13"/>
                  </a:lnTo>
                  <a:lnTo>
                    <a:pt x="246" y="21"/>
                  </a:lnTo>
                  <a:lnTo>
                    <a:pt x="261" y="29"/>
                  </a:lnTo>
                  <a:lnTo>
                    <a:pt x="275" y="40"/>
                  </a:lnTo>
                  <a:lnTo>
                    <a:pt x="289" y="51"/>
                  </a:lnTo>
                  <a:lnTo>
                    <a:pt x="301" y="64"/>
                  </a:lnTo>
                  <a:lnTo>
                    <a:pt x="312" y="78"/>
                  </a:lnTo>
                  <a:lnTo>
                    <a:pt x="321" y="91"/>
                  </a:lnTo>
                  <a:lnTo>
                    <a:pt x="329" y="106"/>
                  </a:lnTo>
                  <a:lnTo>
                    <a:pt x="336" y="122"/>
                  </a:lnTo>
                  <a:lnTo>
                    <a:pt x="340" y="139"/>
                  </a:lnTo>
                  <a:lnTo>
                    <a:pt x="344" y="156"/>
                  </a:lnTo>
                  <a:lnTo>
                    <a:pt x="346" y="173"/>
                  </a:lnTo>
                  <a:lnTo>
                    <a:pt x="344" y="208"/>
                  </a:lnTo>
                  <a:lnTo>
                    <a:pt x="336" y="240"/>
                  </a:lnTo>
                  <a:lnTo>
                    <a:pt x="322" y="270"/>
                  </a:lnTo>
                  <a:lnTo>
                    <a:pt x="302" y="295"/>
                  </a:lnTo>
                  <a:lnTo>
                    <a:pt x="277" y="316"/>
                  </a:lnTo>
                  <a:lnTo>
                    <a:pt x="249" y="332"/>
                  </a:lnTo>
                  <a:lnTo>
                    <a:pt x="217" y="343"/>
                  </a:lnTo>
                  <a:lnTo>
                    <a:pt x="183" y="3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23"/>
            <p:cNvSpPr>
              <a:spLocks/>
            </p:cNvSpPr>
            <p:nvPr/>
          </p:nvSpPr>
          <p:spPr bwMode="auto">
            <a:xfrm>
              <a:off x="2506" y="2275"/>
              <a:ext cx="153" cy="153"/>
            </a:xfrm>
            <a:custGeom>
              <a:avLst/>
              <a:gdLst>
                <a:gd name="T0" fmla="*/ 145 w 305"/>
                <a:gd name="T1" fmla="*/ 0 h 305"/>
                <a:gd name="T2" fmla="*/ 114 w 305"/>
                <a:gd name="T3" fmla="*/ 3 h 305"/>
                <a:gd name="T4" fmla="*/ 86 w 305"/>
                <a:gd name="T5" fmla="*/ 13 h 305"/>
                <a:gd name="T6" fmla="*/ 61 w 305"/>
                <a:gd name="T7" fmla="*/ 26 h 305"/>
                <a:gd name="T8" fmla="*/ 39 w 305"/>
                <a:gd name="T9" fmla="*/ 45 h 305"/>
                <a:gd name="T10" fmla="*/ 22 w 305"/>
                <a:gd name="T11" fmla="*/ 68 h 305"/>
                <a:gd name="T12" fmla="*/ 9 w 305"/>
                <a:gd name="T13" fmla="*/ 93 h 305"/>
                <a:gd name="T14" fmla="*/ 1 w 305"/>
                <a:gd name="T15" fmla="*/ 122 h 305"/>
                <a:gd name="T16" fmla="*/ 0 w 305"/>
                <a:gd name="T17" fmla="*/ 153 h 305"/>
                <a:gd name="T18" fmla="*/ 1 w 305"/>
                <a:gd name="T19" fmla="*/ 168 h 305"/>
                <a:gd name="T20" fmla="*/ 5 w 305"/>
                <a:gd name="T21" fmla="*/ 183 h 305"/>
                <a:gd name="T22" fmla="*/ 9 w 305"/>
                <a:gd name="T23" fmla="*/ 198 h 305"/>
                <a:gd name="T24" fmla="*/ 15 w 305"/>
                <a:gd name="T25" fmla="*/ 212 h 305"/>
                <a:gd name="T26" fmla="*/ 22 w 305"/>
                <a:gd name="T27" fmla="*/ 225 h 305"/>
                <a:gd name="T28" fmla="*/ 30 w 305"/>
                <a:gd name="T29" fmla="*/ 238 h 305"/>
                <a:gd name="T30" fmla="*/ 40 w 305"/>
                <a:gd name="T31" fmla="*/ 250 h 305"/>
                <a:gd name="T32" fmla="*/ 51 w 305"/>
                <a:gd name="T33" fmla="*/ 261 h 305"/>
                <a:gd name="T34" fmla="*/ 62 w 305"/>
                <a:gd name="T35" fmla="*/ 272 h 305"/>
                <a:gd name="T36" fmla="*/ 75 w 305"/>
                <a:gd name="T37" fmla="*/ 280 h 305"/>
                <a:gd name="T38" fmla="*/ 89 w 305"/>
                <a:gd name="T39" fmla="*/ 288 h 305"/>
                <a:gd name="T40" fmla="*/ 103 w 305"/>
                <a:gd name="T41" fmla="*/ 294 h 305"/>
                <a:gd name="T42" fmla="*/ 116 w 305"/>
                <a:gd name="T43" fmla="*/ 299 h 305"/>
                <a:gd name="T44" fmla="*/ 131 w 305"/>
                <a:gd name="T45" fmla="*/ 303 h 305"/>
                <a:gd name="T46" fmla="*/ 146 w 305"/>
                <a:gd name="T47" fmla="*/ 304 h 305"/>
                <a:gd name="T48" fmla="*/ 161 w 305"/>
                <a:gd name="T49" fmla="*/ 305 h 305"/>
                <a:gd name="T50" fmla="*/ 176 w 305"/>
                <a:gd name="T51" fmla="*/ 304 h 305"/>
                <a:gd name="T52" fmla="*/ 191 w 305"/>
                <a:gd name="T53" fmla="*/ 303 h 305"/>
                <a:gd name="T54" fmla="*/ 205 w 305"/>
                <a:gd name="T55" fmla="*/ 299 h 305"/>
                <a:gd name="T56" fmla="*/ 219 w 305"/>
                <a:gd name="T57" fmla="*/ 294 h 305"/>
                <a:gd name="T58" fmla="*/ 233 w 305"/>
                <a:gd name="T59" fmla="*/ 288 h 305"/>
                <a:gd name="T60" fmla="*/ 244 w 305"/>
                <a:gd name="T61" fmla="*/ 280 h 305"/>
                <a:gd name="T62" fmla="*/ 257 w 305"/>
                <a:gd name="T63" fmla="*/ 272 h 305"/>
                <a:gd name="T64" fmla="*/ 267 w 305"/>
                <a:gd name="T65" fmla="*/ 261 h 305"/>
                <a:gd name="T66" fmla="*/ 277 w 305"/>
                <a:gd name="T67" fmla="*/ 250 h 305"/>
                <a:gd name="T68" fmla="*/ 285 w 305"/>
                <a:gd name="T69" fmla="*/ 238 h 305"/>
                <a:gd name="T70" fmla="*/ 292 w 305"/>
                <a:gd name="T71" fmla="*/ 225 h 305"/>
                <a:gd name="T72" fmla="*/ 297 w 305"/>
                <a:gd name="T73" fmla="*/ 212 h 305"/>
                <a:gd name="T74" fmla="*/ 302 w 305"/>
                <a:gd name="T75" fmla="*/ 198 h 305"/>
                <a:gd name="T76" fmla="*/ 304 w 305"/>
                <a:gd name="T77" fmla="*/ 183 h 305"/>
                <a:gd name="T78" fmla="*/ 305 w 305"/>
                <a:gd name="T79" fmla="*/ 168 h 305"/>
                <a:gd name="T80" fmla="*/ 305 w 305"/>
                <a:gd name="T81" fmla="*/ 153 h 305"/>
                <a:gd name="T82" fmla="*/ 304 w 305"/>
                <a:gd name="T83" fmla="*/ 138 h 305"/>
                <a:gd name="T84" fmla="*/ 301 w 305"/>
                <a:gd name="T85" fmla="*/ 123 h 305"/>
                <a:gd name="T86" fmla="*/ 296 w 305"/>
                <a:gd name="T87" fmla="*/ 108 h 305"/>
                <a:gd name="T88" fmla="*/ 290 w 305"/>
                <a:gd name="T89" fmla="*/ 94 h 305"/>
                <a:gd name="T90" fmla="*/ 284 w 305"/>
                <a:gd name="T91" fmla="*/ 81 h 305"/>
                <a:gd name="T92" fmla="*/ 275 w 305"/>
                <a:gd name="T93" fmla="*/ 68 h 305"/>
                <a:gd name="T94" fmla="*/ 266 w 305"/>
                <a:gd name="T95" fmla="*/ 56 h 305"/>
                <a:gd name="T96" fmla="*/ 255 w 305"/>
                <a:gd name="T97" fmla="*/ 45 h 305"/>
                <a:gd name="T98" fmla="*/ 243 w 305"/>
                <a:gd name="T99" fmla="*/ 35 h 305"/>
                <a:gd name="T100" fmla="*/ 231 w 305"/>
                <a:gd name="T101" fmla="*/ 25 h 305"/>
                <a:gd name="T102" fmla="*/ 218 w 305"/>
                <a:gd name="T103" fmla="*/ 18 h 305"/>
                <a:gd name="T104" fmla="*/ 204 w 305"/>
                <a:gd name="T105" fmla="*/ 11 h 305"/>
                <a:gd name="T106" fmla="*/ 190 w 305"/>
                <a:gd name="T107" fmla="*/ 7 h 305"/>
                <a:gd name="T108" fmla="*/ 175 w 305"/>
                <a:gd name="T109" fmla="*/ 3 h 305"/>
                <a:gd name="T110" fmla="*/ 160 w 305"/>
                <a:gd name="T111" fmla="*/ 1 h 305"/>
                <a:gd name="T112" fmla="*/ 145 w 305"/>
                <a:gd name="T113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5" h="305">
                  <a:moveTo>
                    <a:pt x="145" y="0"/>
                  </a:moveTo>
                  <a:lnTo>
                    <a:pt x="114" y="3"/>
                  </a:lnTo>
                  <a:lnTo>
                    <a:pt x="86" y="13"/>
                  </a:lnTo>
                  <a:lnTo>
                    <a:pt x="61" y="26"/>
                  </a:lnTo>
                  <a:lnTo>
                    <a:pt x="39" y="45"/>
                  </a:lnTo>
                  <a:lnTo>
                    <a:pt x="22" y="68"/>
                  </a:lnTo>
                  <a:lnTo>
                    <a:pt x="9" y="93"/>
                  </a:lnTo>
                  <a:lnTo>
                    <a:pt x="1" y="122"/>
                  </a:lnTo>
                  <a:lnTo>
                    <a:pt x="0" y="153"/>
                  </a:lnTo>
                  <a:lnTo>
                    <a:pt x="1" y="168"/>
                  </a:lnTo>
                  <a:lnTo>
                    <a:pt x="5" y="183"/>
                  </a:lnTo>
                  <a:lnTo>
                    <a:pt x="9" y="198"/>
                  </a:lnTo>
                  <a:lnTo>
                    <a:pt x="15" y="212"/>
                  </a:lnTo>
                  <a:lnTo>
                    <a:pt x="22" y="225"/>
                  </a:lnTo>
                  <a:lnTo>
                    <a:pt x="30" y="238"/>
                  </a:lnTo>
                  <a:lnTo>
                    <a:pt x="40" y="250"/>
                  </a:lnTo>
                  <a:lnTo>
                    <a:pt x="51" y="261"/>
                  </a:lnTo>
                  <a:lnTo>
                    <a:pt x="62" y="272"/>
                  </a:lnTo>
                  <a:lnTo>
                    <a:pt x="75" y="280"/>
                  </a:lnTo>
                  <a:lnTo>
                    <a:pt x="89" y="288"/>
                  </a:lnTo>
                  <a:lnTo>
                    <a:pt x="103" y="294"/>
                  </a:lnTo>
                  <a:lnTo>
                    <a:pt x="116" y="299"/>
                  </a:lnTo>
                  <a:lnTo>
                    <a:pt x="131" y="303"/>
                  </a:lnTo>
                  <a:lnTo>
                    <a:pt x="146" y="304"/>
                  </a:lnTo>
                  <a:lnTo>
                    <a:pt x="161" y="305"/>
                  </a:lnTo>
                  <a:lnTo>
                    <a:pt x="176" y="304"/>
                  </a:lnTo>
                  <a:lnTo>
                    <a:pt x="191" y="303"/>
                  </a:lnTo>
                  <a:lnTo>
                    <a:pt x="205" y="299"/>
                  </a:lnTo>
                  <a:lnTo>
                    <a:pt x="219" y="294"/>
                  </a:lnTo>
                  <a:lnTo>
                    <a:pt x="233" y="288"/>
                  </a:lnTo>
                  <a:lnTo>
                    <a:pt x="244" y="280"/>
                  </a:lnTo>
                  <a:lnTo>
                    <a:pt x="257" y="272"/>
                  </a:lnTo>
                  <a:lnTo>
                    <a:pt x="267" y="261"/>
                  </a:lnTo>
                  <a:lnTo>
                    <a:pt x="277" y="250"/>
                  </a:lnTo>
                  <a:lnTo>
                    <a:pt x="285" y="238"/>
                  </a:lnTo>
                  <a:lnTo>
                    <a:pt x="292" y="225"/>
                  </a:lnTo>
                  <a:lnTo>
                    <a:pt x="297" y="212"/>
                  </a:lnTo>
                  <a:lnTo>
                    <a:pt x="302" y="198"/>
                  </a:lnTo>
                  <a:lnTo>
                    <a:pt x="304" y="183"/>
                  </a:lnTo>
                  <a:lnTo>
                    <a:pt x="305" y="168"/>
                  </a:lnTo>
                  <a:lnTo>
                    <a:pt x="305" y="153"/>
                  </a:lnTo>
                  <a:lnTo>
                    <a:pt x="304" y="138"/>
                  </a:lnTo>
                  <a:lnTo>
                    <a:pt x="301" y="123"/>
                  </a:lnTo>
                  <a:lnTo>
                    <a:pt x="296" y="108"/>
                  </a:lnTo>
                  <a:lnTo>
                    <a:pt x="290" y="94"/>
                  </a:lnTo>
                  <a:lnTo>
                    <a:pt x="284" y="81"/>
                  </a:lnTo>
                  <a:lnTo>
                    <a:pt x="275" y="68"/>
                  </a:lnTo>
                  <a:lnTo>
                    <a:pt x="266" y="56"/>
                  </a:lnTo>
                  <a:lnTo>
                    <a:pt x="255" y="45"/>
                  </a:lnTo>
                  <a:lnTo>
                    <a:pt x="243" y="35"/>
                  </a:lnTo>
                  <a:lnTo>
                    <a:pt x="231" y="25"/>
                  </a:lnTo>
                  <a:lnTo>
                    <a:pt x="218" y="18"/>
                  </a:lnTo>
                  <a:lnTo>
                    <a:pt x="204" y="11"/>
                  </a:lnTo>
                  <a:lnTo>
                    <a:pt x="190" y="7"/>
                  </a:lnTo>
                  <a:lnTo>
                    <a:pt x="175" y="3"/>
                  </a:lnTo>
                  <a:lnTo>
                    <a:pt x="160" y="1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24"/>
            <p:cNvSpPr>
              <a:spLocks/>
            </p:cNvSpPr>
            <p:nvPr/>
          </p:nvSpPr>
          <p:spPr bwMode="auto">
            <a:xfrm>
              <a:off x="2522" y="2291"/>
              <a:ext cx="122" cy="122"/>
            </a:xfrm>
            <a:custGeom>
              <a:avLst/>
              <a:gdLst>
                <a:gd name="T0" fmla="*/ 129 w 244"/>
                <a:gd name="T1" fmla="*/ 244 h 244"/>
                <a:gd name="T2" fmla="*/ 117 w 244"/>
                <a:gd name="T3" fmla="*/ 243 h 244"/>
                <a:gd name="T4" fmla="*/ 105 w 244"/>
                <a:gd name="T5" fmla="*/ 242 h 244"/>
                <a:gd name="T6" fmla="*/ 92 w 244"/>
                <a:gd name="T7" fmla="*/ 239 h 244"/>
                <a:gd name="T8" fmla="*/ 82 w 244"/>
                <a:gd name="T9" fmla="*/ 235 h 244"/>
                <a:gd name="T10" fmla="*/ 70 w 244"/>
                <a:gd name="T11" fmla="*/ 230 h 244"/>
                <a:gd name="T12" fmla="*/ 60 w 244"/>
                <a:gd name="T13" fmla="*/ 224 h 244"/>
                <a:gd name="T14" fmla="*/ 50 w 244"/>
                <a:gd name="T15" fmla="*/ 217 h 244"/>
                <a:gd name="T16" fmla="*/ 40 w 244"/>
                <a:gd name="T17" fmla="*/ 209 h 244"/>
                <a:gd name="T18" fmla="*/ 32 w 244"/>
                <a:gd name="T19" fmla="*/ 199 h 244"/>
                <a:gd name="T20" fmla="*/ 24 w 244"/>
                <a:gd name="T21" fmla="*/ 190 h 244"/>
                <a:gd name="T22" fmla="*/ 17 w 244"/>
                <a:gd name="T23" fmla="*/ 180 h 244"/>
                <a:gd name="T24" fmla="*/ 12 w 244"/>
                <a:gd name="T25" fmla="*/ 168 h 244"/>
                <a:gd name="T26" fmla="*/ 7 w 244"/>
                <a:gd name="T27" fmla="*/ 158 h 244"/>
                <a:gd name="T28" fmla="*/ 4 w 244"/>
                <a:gd name="T29" fmla="*/ 146 h 244"/>
                <a:gd name="T30" fmla="*/ 1 w 244"/>
                <a:gd name="T31" fmla="*/ 134 h 244"/>
                <a:gd name="T32" fmla="*/ 0 w 244"/>
                <a:gd name="T33" fmla="*/ 122 h 244"/>
                <a:gd name="T34" fmla="*/ 1 w 244"/>
                <a:gd name="T35" fmla="*/ 98 h 244"/>
                <a:gd name="T36" fmla="*/ 7 w 244"/>
                <a:gd name="T37" fmla="*/ 75 h 244"/>
                <a:gd name="T38" fmla="*/ 16 w 244"/>
                <a:gd name="T39" fmla="*/ 54 h 244"/>
                <a:gd name="T40" fmla="*/ 31 w 244"/>
                <a:gd name="T41" fmla="*/ 36 h 244"/>
                <a:gd name="T42" fmla="*/ 39 w 244"/>
                <a:gd name="T43" fmla="*/ 28 h 244"/>
                <a:gd name="T44" fmla="*/ 49 w 244"/>
                <a:gd name="T45" fmla="*/ 21 h 244"/>
                <a:gd name="T46" fmla="*/ 59 w 244"/>
                <a:gd name="T47" fmla="*/ 14 h 244"/>
                <a:gd name="T48" fmla="*/ 69 w 244"/>
                <a:gd name="T49" fmla="*/ 9 h 244"/>
                <a:gd name="T50" fmla="*/ 81 w 244"/>
                <a:gd name="T51" fmla="*/ 6 h 244"/>
                <a:gd name="T52" fmla="*/ 91 w 244"/>
                <a:gd name="T53" fmla="*/ 2 h 244"/>
                <a:gd name="T54" fmla="*/ 104 w 244"/>
                <a:gd name="T55" fmla="*/ 1 h 244"/>
                <a:gd name="T56" fmla="*/ 115 w 244"/>
                <a:gd name="T57" fmla="*/ 0 h 244"/>
                <a:gd name="T58" fmla="*/ 127 w 244"/>
                <a:gd name="T59" fmla="*/ 1 h 244"/>
                <a:gd name="T60" fmla="*/ 140 w 244"/>
                <a:gd name="T61" fmla="*/ 2 h 244"/>
                <a:gd name="T62" fmla="*/ 151 w 244"/>
                <a:gd name="T63" fmla="*/ 6 h 244"/>
                <a:gd name="T64" fmla="*/ 163 w 244"/>
                <a:gd name="T65" fmla="*/ 9 h 244"/>
                <a:gd name="T66" fmla="*/ 173 w 244"/>
                <a:gd name="T67" fmla="*/ 14 h 244"/>
                <a:gd name="T68" fmla="*/ 185 w 244"/>
                <a:gd name="T69" fmla="*/ 21 h 244"/>
                <a:gd name="T70" fmla="*/ 195 w 244"/>
                <a:gd name="T71" fmla="*/ 28 h 244"/>
                <a:gd name="T72" fmla="*/ 204 w 244"/>
                <a:gd name="T73" fmla="*/ 36 h 244"/>
                <a:gd name="T74" fmla="*/ 212 w 244"/>
                <a:gd name="T75" fmla="*/ 45 h 244"/>
                <a:gd name="T76" fmla="*/ 220 w 244"/>
                <a:gd name="T77" fmla="*/ 54 h 244"/>
                <a:gd name="T78" fmla="*/ 227 w 244"/>
                <a:gd name="T79" fmla="*/ 65 h 244"/>
                <a:gd name="T80" fmla="*/ 233 w 244"/>
                <a:gd name="T81" fmla="*/ 75 h 244"/>
                <a:gd name="T82" fmla="*/ 238 w 244"/>
                <a:gd name="T83" fmla="*/ 86 h 244"/>
                <a:gd name="T84" fmla="*/ 241 w 244"/>
                <a:gd name="T85" fmla="*/ 98 h 244"/>
                <a:gd name="T86" fmla="*/ 243 w 244"/>
                <a:gd name="T87" fmla="*/ 111 h 244"/>
                <a:gd name="T88" fmla="*/ 244 w 244"/>
                <a:gd name="T89" fmla="*/ 122 h 244"/>
                <a:gd name="T90" fmla="*/ 243 w 244"/>
                <a:gd name="T91" fmla="*/ 146 h 244"/>
                <a:gd name="T92" fmla="*/ 238 w 244"/>
                <a:gd name="T93" fmla="*/ 169 h 244"/>
                <a:gd name="T94" fmla="*/ 227 w 244"/>
                <a:gd name="T95" fmla="*/ 190 h 244"/>
                <a:gd name="T96" fmla="*/ 213 w 244"/>
                <a:gd name="T97" fmla="*/ 209 h 244"/>
                <a:gd name="T98" fmla="*/ 196 w 244"/>
                <a:gd name="T99" fmla="*/ 224 h 244"/>
                <a:gd name="T100" fmla="*/ 176 w 244"/>
                <a:gd name="T101" fmla="*/ 235 h 244"/>
                <a:gd name="T102" fmla="*/ 153 w 244"/>
                <a:gd name="T103" fmla="*/ 242 h 244"/>
                <a:gd name="T104" fmla="*/ 129 w 244"/>
                <a:gd name="T10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44" h="244">
                  <a:moveTo>
                    <a:pt x="129" y="244"/>
                  </a:moveTo>
                  <a:lnTo>
                    <a:pt x="117" y="243"/>
                  </a:lnTo>
                  <a:lnTo>
                    <a:pt x="105" y="242"/>
                  </a:lnTo>
                  <a:lnTo>
                    <a:pt x="92" y="239"/>
                  </a:lnTo>
                  <a:lnTo>
                    <a:pt x="82" y="235"/>
                  </a:lnTo>
                  <a:lnTo>
                    <a:pt x="70" y="230"/>
                  </a:lnTo>
                  <a:lnTo>
                    <a:pt x="60" y="224"/>
                  </a:lnTo>
                  <a:lnTo>
                    <a:pt x="50" y="217"/>
                  </a:lnTo>
                  <a:lnTo>
                    <a:pt x="40" y="209"/>
                  </a:lnTo>
                  <a:lnTo>
                    <a:pt x="32" y="199"/>
                  </a:lnTo>
                  <a:lnTo>
                    <a:pt x="24" y="190"/>
                  </a:lnTo>
                  <a:lnTo>
                    <a:pt x="17" y="180"/>
                  </a:lnTo>
                  <a:lnTo>
                    <a:pt x="12" y="168"/>
                  </a:lnTo>
                  <a:lnTo>
                    <a:pt x="7" y="158"/>
                  </a:lnTo>
                  <a:lnTo>
                    <a:pt x="4" y="146"/>
                  </a:lnTo>
                  <a:lnTo>
                    <a:pt x="1" y="134"/>
                  </a:lnTo>
                  <a:lnTo>
                    <a:pt x="0" y="122"/>
                  </a:lnTo>
                  <a:lnTo>
                    <a:pt x="1" y="98"/>
                  </a:lnTo>
                  <a:lnTo>
                    <a:pt x="7" y="75"/>
                  </a:lnTo>
                  <a:lnTo>
                    <a:pt x="16" y="54"/>
                  </a:lnTo>
                  <a:lnTo>
                    <a:pt x="31" y="36"/>
                  </a:lnTo>
                  <a:lnTo>
                    <a:pt x="39" y="28"/>
                  </a:lnTo>
                  <a:lnTo>
                    <a:pt x="49" y="21"/>
                  </a:lnTo>
                  <a:lnTo>
                    <a:pt x="59" y="14"/>
                  </a:lnTo>
                  <a:lnTo>
                    <a:pt x="69" y="9"/>
                  </a:lnTo>
                  <a:lnTo>
                    <a:pt x="81" y="6"/>
                  </a:lnTo>
                  <a:lnTo>
                    <a:pt x="91" y="2"/>
                  </a:lnTo>
                  <a:lnTo>
                    <a:pt x="104" y="1"/>
                  </a:lnTo>
                  <a:lnTo>
                    <a:pt x="115" y="0"/>
                  </a:lnTo>
                  <a:lnTo>
                    <a:pt x="127" y="1"/>
                  </a:lnTo>
                  <a:lnTo>
                    <a:pt x="140" y="2"/>
                  </a:lnTo>
                  <a:lnTo>
                    <a:pt x="151" y="6"/>
                  </a:lnTo>
                  <a:lnTo>
                    <a:pt x="163" y="9"/>
                  </a:lnTo>
                  <a:lnTo>
                    <a:pt x="173" y="14"/>
                  </a:lnTo>
                  <a:lnTo>
                    <a:pt x="185" y="21"/>
                  </a:lnTo>
                  <a:lnTo>
                    <a:pt x="195" y="28"/>
                  </a:lnTo>
                  <a:lnTo>
                    <a:pt x="204" y="36"/>
                  </a:lnTo>
                  <a:lnTo>
                    <a:pt x="212" y="45"/>
                  </a:lnTo>
                  <a:lnTo>
                    <a:pt x="220" y="54"/>
                  </a:lnTo>
                  <a:lnTo>
                    <a:pt x="227" y="65"/>
                  </a:lnTo>
                  <a:lnTo>
                    <a:pt x="233" y="75"/>
                  </a:lnTo>
                  <a:lnTo>
                    <a:pt x="238" y="86"/>
                  </a:lnTo>
                  <a:lnTo>
                    <a:pt x="241" y="98"/>
                  </a:lnTo>
                  <a:lnTo>
                    <a:pt x="243" y="111"/>
                  </a:lnTo>
                  <a:lnTo>
                    <a:pt x="244" y="122"/>
                  </a:lnTo>
                  <a:lnTo>
                    <a:pt x="243" y="146"/>
                  </a:lnTo>
                  <a:lnTo>
                    <a:pt x="238" y="169"/>
                  </a:lnTo>
                  <a:lnTo>
                    <a:pt x="227" y="190"/>
                  </a:lnTo>
                  <a:lnTo>
                    <a:pt x="213" y="209"/>
                  </a:lnTo>
                  <a:lnTo>
                    <a:pt x="196" y="224"/>
                  </a:lnTo>
                  <a:lnTo>
                    <a:pt x="176" y="235"/>
                  </a:lnTo>
                  <a:lnTo>
                    <a:pt x="153" y="242"/>
                  </a:lnTo>
                  <a:lnTo>
                    <a:pt x="129" y="2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25"/>
            <p:cNvSpPr>
              <a:spLocks/>
            </p:cNvSpPr>
            <p:nvPr/>
          </p:nvSpPr>
          <p:spPr bwMode="auto">
            <a:xfrm>
              <a:off x="3109" y="2251"/>
              <a:ext cx="203" cy="202"/>
            </a:xfrm>
            <a:custGeom>
              <a:avLst/>
              <a:gdLst>
                <a:gd name="T0" fmla="*/ 170 w 406"/>
                <a:gd name="T1" fmla="*/ 2 h 406"/>
                <a:gd name="T2" fmla="*/ 131 w 406"/>
                <a:gd name="T3" fmla="*/ 10 h 406"/>
                <a:gd name="T4" fmla="*/ 96 w 406"/>
                <a:gd name="T5" fmla="*/ 25 h 406"/>
                <a:gd name="T6" fmla="*/ 64 w 406"/>
                <a:gd name="T7" fmla="*/ 47 h 406"/>
                <a:gd name="T8" fmla="*/ 39 w 406"/>
                <a:gd name="T9" fmla="*/ 74 h 406"/>
                <a:gd name="T10" fmla="*/ 18 w 406"/>
                <a:gd name="T11" fmla="*/ 106 h 406"/>
                <a:gd name="T12" fmla="*/ 6 w 406"/>
                <a:gd name="T13" fmla="*/ 143 h 406"/>
                <a:gd name="T14" fmla="*/ 0 w 406"/>
                <a:gd name="T15" fmla="*/ 182 h 406"/>
                <a:gd name="T16" fmla="*/ 2 w 406"/>
                <a:gd name="T17" fmla="*/ 223 h 406"/>
                <a:gd name="T18" fmla="*/ 11 w 406"/>
                <a:gd name="T19" fmla="*/ 262 h 406"/>
                <a:gd name="T20" fmla="*/ 29 w 406"/>
                <a:gd name="T21" fmla="*/ 299 h 406"/>
                <a:gd name="T22" fmla="*/ 53 w 406"/>
                <a:gd name="T23" fmla="*/ 332 h 406"/>
                <a:gd name="T24" fmla="*/ 83 w 406"/>
                <a:gd name="T25" fmla="*/ 361 h 406"/>
                <a:gd name="T26" fmla="*/ 116 w 406"/>
                <a:gd name="T27" fmla="*/ 383 h 406"/>
                <a:gd name="T28" fmla="*/ 154 w 406"/>
                <a:gd name="T29" fmla="*/ 398 h 406"/>
                <a:gd name="T30" fmla="*/ 194 w 406"/>
                <a:gd name="T31" fmla="*/ 405 h 406"/>
                <a:gd name="T32" fmla="*/ 234 w 406"/>
                <a:gd name="T33" fmla="*/ 405 h 406"/>
                <a:gd name="T34" fmla="*/ 273 w 406"/>
                <a:gd name="T35" fmla="*/ 398 h 406"/>
                <a:gd name="T36" fmla="*/ 308 w 406"/>
                <a:gd name="T37" fmla="*/ 383 h 406"/>
                <a:gd name="T38" fmla="*/ 340 w 406"/>
                <a:gd name="T39" fmla="*/ 361 h 406"/>
                <a:gd name="T40" fmla="*/ 366 w 406"/>
                <a:gd name="T41" fmla="*/ 332 h 406"/>
                <a:gd name="T42" fmla="*/ 387 w 406"/>
                <a:gd name="T43" fmla="*/ 299 h 406"/>
                <a:gd name="T44" fmla="*/ 401 w 406"/>
                <a:gd name="T45" fmla="*/ 262 h 406"/>
                <a:gd name="T46" fmla="*/ 406 w 406"/>
                <a:gd name="T47" fmla="*/ 223 h 406"/>
                <a:gd name="T48" fmla="*/ 403 w 406"/>
                <a:gd name="T49" fmla="*/ 184 h 406"/>
                <a:gd name="T50" fmla="*/ 394 w 406"/>
                <a:gd name="T51" fmla="*/ 144 h 406"/>
                <a:gd name="T52" fmla="*/ 377 w 406"/>
                <a:gd name="T53" fmla="*/ 108 h 406"/>
                <a:gd name="T54" fmla="*/ 353 w 406"/>
                <a:gd name="T55" fmla="*/ 74 h 406"/>
                <a:gd name="T56" fmla="*/ 323 w 406"/>
                <a:gd name="T57" fmla="*/ 45 h 406"/>
                <a:gd name="T58" fmla="*/ 289 w 406"/>
                <a:gd name="T59" fmla="*/ 23 h 406"/>
                <a:gd name="T60" fmla="*/ 251 w 406"/>
                <a:gd name="T61" fmla="*/ 8 h 406"/>
                <a:gd name="T62" fmla="*/ 212 w 406"/>
                <a:gd name="T63" fmla="*/ 2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6" h="406">
                  <a:moveTo>
                    <a:pt x="191" y="0"/>
                  </a:moveTo>
                  <a:lnTo>
                    <a:pt x="170" y="2"/>
                  </a:lnTo>
                  <a:lnTo>
                    <a:pt x="151" y="5"/>
                  </a:lnTo>
                  <a:lnTo>
                    <a:pt x="131" y="10"/>
                  </a:lnTo>
                  <a:lnTo>
                    <a:pt x="113" y="17"/>
                  </a:lnTo>
                  <a:lnTo>
                    <a:pt x="96" y="25"/>
                  </a:lnTo>
                  <a:lnTo>
                    <a:pt x="79" y="35"/>
                  </a:lnTo>
                  <a:lnTo>
                    <a:pt x="64" y="47"/>
                  </a:lnTo>
                  <a:lnTo>
                    <a:pt x="51" y="60"/>
                  </a:lnTo>
                  <a:lnTo>
                    <a:pt x="39" y="74"/>
                  </a:lnTo>
                  <a:lnTo>
                    <a:pt x="28" y="90"/>
                  </a:lnTo>
                  <a:lnTo>
                    <a:pt x="18" y="106"/>
                  </a:lnTo>
                  <a:lnTo>
                    <a:pt x="11" y="125"/>
                  </a:lnTo>
                  <a:lnTo>
                    <a:pt x="6" y="143"/>
                  </a:lnTo>
                  <a:lnTo>
                    <a:pt x="1" y="163"/>
                  </a:lnTo>
                  <a:lnTo>
                    <a:pt x="0" y="182"/>
                  </a:lnTo>
                  <a:lnTo>
                    <a:pt x="0" y="203"/>
                  </a:lnTo>
                  <a:lnTo>
                    <a:pt x="2" y="223"/>
                  </a:lnTo>
                  <a:lnTo>
                    <a:pt x="6" y="243"/>
                  </a:lnTo>
                  <a:lnTo>
                    <a:pt x="11" y="262"/>
                  </a:lnTo>
                  <a:lnTo>
                    <a:pt x="19" y="280"/>
                  </a:lnTo>
                  <a:lnTo>
                    <a:pt x="29" y="299"/>
                  </a:lnTo>
                  <a:lnTo>
                    <a:pt x="39" y="316"/>
                  </a:lnTo>
                  <a:lnTo>
                    <a:pt x="53" y="332"/>
                  </a:lnTo>
                  <a:lnTo>
                    <a:pt x="67" y="347"/>
                  </a:lnTo>
                  <a:lnTo>
                    <a:pt x="83" y="361"/>
                  </a:lnTo>
                  <a:lnTo>
                    <a:pt x="99" y="373"/>
                  </a:lnTo>
                  <a:lnTo>
                    <a:pt x="116" y="383"/>
                  </a:lnTo>
                  <a:lnTo>
                    <a:pt x="135" y="391"/>
                  </a:lnTo>
                  <a:lnTo>
                    <a:pt x="154" y="398"/>
                  </a:lnTo>
                  <a:lnTo>
                    <a:pt x="174" y="402"/>
                  </a:lnTo>
                  <a:lnTo>
                    <a:pt x="194" y="405"/>
                  </a:lnTo>
                  <a:lnTo>
                    <a:pt x="214" y="406"/>
                  </a:lnTo>
                  <a:lnTo>
                    <a:pt x="234" y="405"/>
                  </a:lnTo>
                  <a:lnTo>
                    <a:pt x="253" y="402"/>
                  </a:lnTo>
                  <a:lnTo>
                    <a:pt x="273" y="398"/>
                  </a:lnTo>
                  <a:lnTo>
                    <a:pt x="292" y="391"/>
                  </a:lnTo>
                  <a:lnTo>
                    <a:pt x="308" y="383"/>
                  </a:lnTo>
                  <a:lnTo>
                    <a:pt x="325" y="373"/>
                  </a:lnTo>
                  <a:lnTo>
                    <a:pt x="340" y="361"/>
                  </a:lnTo>
                  <a:lnTo>
                    <a:pt x="354" y="347"/>
                  </a:lnTo>
                  <a:lnTo>
                    <a:pt x="366" y="332"/>
                  </a:lnTo>
                  <a:lnTo>
                    <a:pt x="378" y="316"/>
                  </a:lnTo>
                  <a:lnTo>
                    <a:pt x="387" y="299"/>
                  </a:lnTo>
                  <a:lnTo>
                    <a:pt x="395" y="280"/>
                  </a:lnTo>
                  <a:lnTo>
                    <a:pt x="401" y="262"/>
                  </a:lnTo>
                  <a:lnTo>
                    <a:pt x="404" y="243"/>
                  </a:lnTo>
                  <a:lnTo>
                    <a:pt x="406" y="223"/>
                  </a:lnTo>
                  <a:lnTo>
                    <a:pt x="406" y="203"/>
                  </a:lnTo>
                  <a:lnTo>
                    <a:pt x="403" y="184"/>
                  </a:lnTo>
                  <a:lnTo>
                    <a:pt x="400" y="163"/>
                  </a:lnTo>
                  <a:lnTo>
                    <a:pt x="394" y="144"/>
                  </a:lnTo>
                  <a:lnTo>
                    <a:pt x="386" y="126"/>
                  </a:lnTo>
                  <a:lnTo>
                    <a:pt x="377" y="108"/>
                  </a:lnTo>
                  <a:lnTo>
                    <a:pt x="366" y="90"/>
                  </a:lnTo>
                  <a:lnTo>
                    <a:pt x="353" y="74"/>
                  </a:lnTo>
                  <a:lnTo>
                    <a:pt x="339" y="59"/>
                  </a:lnTo>
                  <a:lnTo>
                    <a:pt x="323" y="45"/>
                  </a:lnTo>
                  <a:lnTo>
                    <a:pt x="306" y="34"/>
                  </a:lnTo>
                  <a:lnTo>
                    <a:pt x="289" y="23"/>
                  </a:lnTo>
                  <a:lnTo>
                    <a:pt x="271" y="15"/>
                  </a:lnTo>
                  <a:lnTo>
                    <a:pt x="251" y="8"/>
                  </a:lnTo>
                  <a:lnTo>
                    <a:pt x="232" y="4"/>
                  </a:lnTo>
                  <a:lnTo>
                    <a:pt x="212" y="2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26"/>
            <p:cNvSpPr>
              <a:spLocks/>
            </p:cNvSpPr>
            <p:nvPr/>
          </p:nvSpPr>
          <p:spPr bwMode="auto">
            <a:xfrm>
              <a:off x="3124" y="2266"/>
              <a:ext cx="173" cy="172"/>
            </a:xfrm>
            <a:custGeom>
              <a:avLst/>
              <a:gdLst>
                <a:gd name="T0" fmla="*/ 182 w 346"/>
                <a:gd name="T1" fmla="*/ 346 h 346"/>
                <a:gd name="T2" fmla="*/ 165 w 346"/>
                <a:gd name="T3" fmla="*/ 345 h 346"/>
                <a:gd name="T4" fmla="*/ 147 w 346"/>
                <a:gd name="T5" fmla="*/ 343 h 346"/>
                <a:gd name="T6" fmla="*/ 131 w 346"/>
                <a:gd name="T7" fmla="*/ 338 h 346"/>
                <a:gd name="T8" fmla="*/ 115 w 346"/>
                <a:gd name="T9" fmla="*/ 332 h 346"/>
                <a:gd name="T10" fmla="*/ 100 w 346"/>
                <a:gd name="T11" fmla="*/ 325 h 346"/>
                <a:gd name="T12" fmla="*/ 85 w 346"/>
                <a:gd name="T13" fmla="*/ 317 h 346"/>
                <a:gd name="T14" fmla="*/ 71 w 346"/>
                <a:gd name="T15" fmla="*/ 307 h 346"/>
                <a:gd name="T16" fmla="*/ 57 w 346"/>
                <a:gd name="T17" fmla="*/ 295 h 346"/>
                <a:gd name="T18" fmla="*/ 45 w 346"/>
                <a:gd name="T19" fmla="*/ 283 h 346"/>
                <a:gd name="T20" fmla="*/ 34 w 346"/>
                <a:gd name="T21" fmla="*/ 269 h 346"/>
                <a:gd name="T22" fmla="*/ 25 w 346"/>
                <a:gd name="T23" fmla="*/ 255 h 346"/>
                <a:gd name="T24" fmla="*/ 17 w 346"/>
                <a:gd name="T25" fmla="*/ 239 h 346"/>
                <a:gd name="T26" fmla="*/ 10 w 346"/>
                <a:gd name="T27" fmla="*/ 224 h 346"/>
                <a:gd name="T28" fmla="*/ 4 w 346"/>
                <a:gd name="T29" fmla="*/ 207 h 346"/>
                <a:gd name="T30" fmla="*/ 1 w 346"/>
                <a:gd name="T31" fmla="*/ 190 h 346"/>
                <a:gd name="T32" fmla="*/ 0 w 346"/>
                <a:gd name="T33" fmla="*/ 173 h 346"/>
                <a:gd name="T34" fmla="*/ 0 w 346"/>
                <a:gd name="T35" fmla="*/ 156 h 346"/>
                <a:gd name="T36" fmla="*/ 1 w 346"/>
                <a:gd name="T37" fmla="*/ 139 h 346"/>
                <a:gd name="T38" fmla="*/ 4 w 346"/>
                <a:gd name="T39" fmla="*/ 122 h 346"/>
                <a:gd name="T40" fmla="*/ 9 w 346"/>
                <a:gd name="T41" fmla="*/ 106 h 346"/>
                <a:gd name="T42" fmla="*/ 16 w 346"/>
                <a:gd name="T43" fmla="*/ 91 h 346"/>
                <a:gd name="T44" fmla="*/ 23 w 346"/>
                <a:gd name="T45" fmla="*/ 78 h 346"/>
                <a:gd name="T46" fmla="*/ 33 w 346"/>
                <a:gd name="T47" fmla="*/ 64 h 346"/>
                <a:gd name="T48" fmla="*/ 44 w 346"/>
                <a:gd name="T49" fmla="*/ 51 h 346"/>
                <a:gd name="T50" fmla="*/ 56 w 346"/>
                <a:gd name="T51" fmla="*/ 40 h 346"/>
                <a:gd name="T52" fmla="*/ 69 w 346"/>
                <a:gd name="T53" fmla="*/ 29 h 346"/>
                <a:gd name="T54" fmla="*/ 83 w 346"/>
                <a:gd name="T55" fmla="*/ 21 h 346"/>
                <a:gd name="T56" fmla="*/ 98 w 346"/>
                <a:gd name="T57" fmla="*/ 13 h 346"/>
                <a:gd name="T58" fmla="*/ 114 w 346"/>
                <a:gd name="T59" fmla="*/ 8 h 346"/>
                <a:gd name="T60" fmla="*/ 130 w 346"/>
                <a:gd name="T61" fmla="*/ 4 h 346"/>
                <a:gd name="T62" fmla="*/ 146 w 346"/>
                <a:gd name="T63" fmla="*/ 2 h 346"/>
                <a:gd name="T64" fmla="*/ 164 w 346"/>
                <a:gd name="T65" fmla="*/ 0 h 346"/>
                <a:gd name="T66" fmla="*/ 181 w 346"/>
                <a:gd name="T67" fmla="*/ 2 h 346"/>
                <a:gd name="T68" fmla="*/ 198 w 346"/>
                <a:gd name="T69" fmla="*/ 4 h 346"/>
                <a:gd name="T70" fmla="*/ 214 w 346"/>
                <a:gd name="T71" fmla="*/ 8 h 346"/>
                <a:gd name="T72" fmla="*/ 230 w 346"/>
                <a:gd name="T73" fmla="*/ 13 h 346"/>
                <a:gd name="T74" fmla="*/ 245 w 346"/>
                <a:gd name="T75" fmla="*/ 21 h 346"/>
                <a:gd name="T76" fmla="*/ 260 w 346"/>
                <a:gd name="T77" fmla="*/ 29 h 346"/>
                <a:gd name="T78" fmla="*/ 274 w 346"/>
                <a:gd name="T79" fmla="*/ 40 h 346"/>
                <a:gd name="T80" fmla="*/ 288 w 346"/>
                <a:gd name="T81" fmla="*/ 51 h 346"/>
                <a:gd name="T82" fmla="*/ 301 w 346"/>
                <a:gd name="T83" fmla="*/ 64 h 346"/>
                <a:gd name="T84" fmla="*/ 311 w 346"/>
                <a:gd name="T85" fmla="*/ 78 h 346"/>
                <a:gd name="T86" fmla="*/ 320 w 346"/>
                <a:gd name="T87" fmla="*/ 91 h 346"/>
                <a:gd name="T88" fmla="*/ 328 w 346"/>
                <a:gd name="T89" fmla="*/ 106 h 346"/>
                <a:gd name="T90" fmla="*/ 335 w 346"/>
                <a:gd name="T91" fmla="*/ 122 h 346"/>
                <a:gd name="T92" fmla="*/ 340 w 346"/>
                <a:gd name="T93" fmla="*/ 139 h 346"/>
                <a:gd name="T94" fmla="*/ 343 w 346"/>
                <a:gd name="T95" fmla="*/ 156 h 346"/>
                <a:gd name="T96" fmla="*/ 346 w 346"/>
                <a:gd name="T97" fmla="*/ 173 h 346"/>
                <a:gd name="T98" fmla="*/ 343 w 346"/>
                <a:gd name="T99" fmla="*/ 208 h 346"/>
                <a:gd name="T100" fmla="*/ 335 w 346"/>
                <a:gd name="T101" fmla="*/ 240 h 346"/>
                <a:gd name="T102" fmla="*/ 321 w 346"/>
                <a:gd name="T103" fmla="*/ 270 h 346"/>
                <a:gd name="T104" fmla="*/ 302 w 346"/>
                <a:gd name="T105" fmla="*/ 295 h 346"/>
                <a:gd name="T106" fmla="*/ 276 w 346"/>
                <a:gd name="T107" fmla="*/ 316 h 346"/>
                <a:gd name="T108" fmla="*/ 249 w 346"/>
                <a:gd name="T109" fmla="*/ 332 h 346"/>
                <a:gd name="T110" fmla="*/ 217 w 346"/>
                <a:gd name="T111" fmla="*/ 343 h 346"/>
                <a:gd name="T112" fmla="*/ 182 w 346"/>
                <a:gd name="T113" fmla="*/ 346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46" h="346">
                  <a:moveTo>
                    <a:pt x="182" y="346"/>
                  </a:moveTo>
                  <a:lnTo>
                    <a:pt x="165" y="345"/>
                  </a:lnTo>
                  <a:lnTo>
                    <a:pt x="147" y="343"/>
                  </a:lnTo>
                  <a:lnTo>
                    <a:pt x="131" y="338"/>
                  </a:lnTo>
                  <a:lnTo>
                    <a:pt x="115" y="332"/>
                  </a:lnTo>
                  <a:lnTo>
                    <a:pt x="100" y="325"/>
                  </a:lnTo>
                  <a:lnTo>
                    <a:pt x="85" y="317"/>
                  </a:lnTo>
                  <a:lnTo>
                    <a:pt x="71" y="307"/>
                  </a:lnTo>
                  <a:lnTo>
                    <a:pt x="57" y="295"/>
                  </a:lnTo>
                  <a:lnTo>
                    <a:pt x="45" y="283"/>
                  </a:lnTo>
                  <a:lnTo>
                    <a:pt x="34" y="269"/>
                  </a:lnTo>
                  <a:lnTo>
                    <a:pt x="25" y="255"/>
                  </a:lnTo>
                  <a:lnTo>
                    <a:pt x="17" y="239"/>
                  </a:lnTo>
                  <a:lnTo>
                    <a:pt x="10" y="224"/>
                  </a:lnTo>
                  <a:lnTo>
                    <a:pt x="4" y="207"/>
                  </a:lnTo>
                  <a:lnTo>
                    <a:pt x="1" y="190"/>
                  </a:lnTo>
                  <a:lnTo>
                    <a:pt x="0" y="173"/>
                  </a:lnTo>
                  <a:lnTo>
                    <a:pt x="0" y="156"/>
                  </a:lnTo>
                  <a:lnTo>
                    <a:pt x="1" y="139"/>
                  </a:lnTo>
                  <a:lnTo>
                    <a:pt x="4" y="122"/>
                  </a:lnTo>
                  <a:lnTo>
                    <a:pt x="9" y="106"/>
                  </a:lnTo>
                  <a:lnTo>
                    <a:pt x="16" y="91"/>
                  </a:lnTo>
                  <a:lnTo>
                    <a:pt x="23" y="78"/>
                  </a:lnTo>
                  <a:lnTo>
                    <a:pt x="33" y="64"/>
                  </a:lnTo>
                  <a:lnTo>
                    <a:pt x="44" y="51"/>
                  </a:lnTo>
                  <a:lnTo>
                    <a:pt x="56" y="40"/>
                  </a:lnTo>
                  <a:lnTo>
                    <a:pt x="69" y="29"/>
                  </a:lnTo>
                  <a:lnTo>
                    <a:pt x="83" y="21"/>
                  </a:lnTo>
                  <a:lnTo>
                    <a:pt x="98" y="13"/>
                  </a:lnTo>
                  <a:lnTo>
                    <a:pt x="114" y="8"/>
                  </a:lnTo>
                  <a:lnTo>
                    <a:pt x="130" y="4"/>
                  </a:lnTo>
                  <a:lnTo>
                    <a:pt x="146" y="2"/>
                  </a:lnTo>
                  <a:lnTo>
                    <a:pt x="164" y="0"/>
                  </a:lnTo>
                  <a:lnTo>
                    <a:pt x="181" y="2"/>
                  </a:lnTo>
                  <a:lnTo>
                    <a:pt x="198" y="4"/>
                  </a:lnTo>
                  <a:lnTo>
                    <a:pt x="214" y="8"/>
                  </a:lnTo>
                  <a:lnTo>
                    <a:pt x="230" y="13"/>
                  </a:lnTo>
                  <a:lnTo>
                    <a:pt x="245" y="21"/>
                  </a:lnTo>
                  <a:lnTo>
                    <a:pt x="260" y="29"/>
                  </a:lnTo>
                  <a:lnTo>
                    <a:pt x="274" y="40"/>
                  </a:lnTo>
                  <a:lnTo>
                    <a:pt x="288" y="51"/>
                  </a:lnTo>
                  <a:lnTo>
                    <a:pt x="301" y="64"/>
                  </a:lnTo>
                  <a:lnTo>
                    <a:pt x="311" y="78"/>
                  </a:lnTo>
                  <a:lnTo>
                    <a:pt x="320" y="91"/>
                  </a:lnTo>
                  <a:lnTo>
                    <a:pt x="328" y="106"/>
                  </a:lnTo>
                  <a:lnTo>
                    <a:pt x="335" y="122"/>
                  </a:lnTo>
                  <a:lnTo>
                    <a:pt x="340" y="139"/>
                  </a:lnTo>
                  <a:lnTo>
                    <a:pt x="343" y="156"/>
                  </a:lnTo>
                  <a:lnTo>
                    <a:pt x="346" y="173"/>
                  </a:lnTo>
                  <a:lnTo>
                    <a:pt x="343" y="208"/>
                  </a:lnTo>
                  <a:lnTo>
                    <a:pt x="335" y="240"/>
                  </a:lnTo>
                  <a:lnTo>
                    <a:pt x="321" y="270"/>
                  </a:lnTo>
                  <a:lnTo>
                    <a:pt x="302" y="295"/>
                  </a:lnTo>
                  <a:lnTo>
                    <a:pt x="276" y="316"/>
                  </a:lnTo>
                  <a:lnTo>
                    <a:pt x="249" y="332"/>
                  </a:lnTo>
                  <a:lnTo>
                    <a:pt x="217" y="343"/>
                  </a:lnTo>
                  <a:lnTo>
                    <a:pt x="182" y="3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27"/>
            <p:cNvSpPr>
              <a:spLocks/>
            </p:cNvSpPr>
            <p:nvPr/>
          </p:nvSpPr>
          <p:spPr bwMode="auto">
            <a:xfrm>
              <a:off x="3134" y="2275"/>
              <a:ext cx="153" cy="153"/>
            </a:xfrm>
            <a:custGeom>
              <a:avLst/>
              <a:gdLst>
                <a:gd name="T0" fmla="*/ 146 w 306"/>
                <a:gd name="T1" fmla="*/ 0 h 305"/>
                <a:gd name="T2" fmla="*/ 115 w 306"/>
                <a:gd name="T3" fmla="*/ 3 h 305"/>
                <a:gd name="T4" fmla="*/ 87 w 306"/>
                <a:gd name="T5" fmla="*/ 13 h 305"/>
                <a:gd name="T6" fmla="*/ 62 w 306"/>
                <a:gd name="T7" fmla="*/ 26 h 305"/>
                <a:gd name="T8" fmla="*/ 40 w 306"/>
                <a:gd name="T9" fmla="*/ 45 h 305"/>
                <a:gd name="T10" fmla="*/ 22 w 306"/>
                <a:gd name="T11" fmla="*/ 68 h 305"/>
                <a:gd name="T12" fmla="*/ 10 w 306"/>
                <a:gd name="T13" fmla="*/ 93 h 305"/>
                <a:gd name="T14" fmla="*/ 2 w 306"/>
                <a:gd name="T15" fmla="*/ 122 h 305"/>
                <a:gd name="T16" fmla="*/ 0 w 306"/>
                <a:gd name="T17" fmla="*/ 153 h 305"/>
                <a:gd name="T18" fmla="*/ 2 w 306"/>
                <a:gd name="T19" fmla="*/ 168 h 305"/>
                <a:gd name="T20" fmla="*/ 5 w 306"/>
                <a:gd name="T21" fmla="*/ 183 h 305"/>
                <a:gd name="T22" fmla="*/ 10 w 306"/>
                <a:gd name="T23" fmla="*/ 198 h 305"/>
                <a:gd name="T24" fmla="*/ 15 w 306"/>
                <a:gd name="T25" fmla="*/ 212 h 305"/>
                <a:gd name="T26" fmla="*/ 22 w 306"/>
                <a:gd name="T27" fmla="*/ 225 h 305"/>
                <a:gd name="T28" fmla="*/ 30 w 306"/>
                <a:gd name="T29" fmla="*/ 238 h 305"/>
                <a:gd name="T30" fmla="*/ 41 w 306"/>
                <a:gd name="T31" fmla="*/ 250 h 305"/>
                <a:gd name="T32" fmla="*/ 51 w 306"/>
                <a:gd name="T33" fmla="*/ 261 h 305"/>
                <a:gd name="T34" fmla="*/ 63 w 306"/>
                <a:gd name="T35" fmla="*/ 272 h 305"/>
                <a:gd name="T36" fmla="*/ 75 w 306"/>
                <a:gd name="T37" fmla="*/ 280 h 305"/>
                <a:gd name="T38" fmla="*/ 89 w 306"/>
                <a:gd name="T39" fmla="*/ 288 h 305"/>
                <a:gd name="T40" fmla="*/ 103 w 306"/>
                <a:gd name="T41" fmla="*/ 294 h 305"/>
                <a:gd name="T42" fmla="*/ 117 w 306"/>
                <a:gd name="T43" fmla="*/ 299 h 305"/>
                <a:gd name="T44" fmla="*/ 132 w 306"/>
                <a:gd name="T45" fmla="*/ 303 h 305"/>
                <a:gd name="T46" fmla="*/ 147 w 306"/>
                <a:gd name="T47" fmla="*/ 304 h 305"/>
                <a:gd name="T48" fmla="*/ 162 w 306"/>
                <a:gd name="T49" fmla="*/ 305 h 305"/>
                <a:gd name="T50" fmla="*/ 177 w 306"/>
                <a:gd name="T51" fmla="*/ 304 h 305"/>
                <a:gd name="T52" fmla="*/ 192 w 306"/>
                <a:gd name="T53" fmla="*/ 303 h 305"/>
                <a:gd name="T54" fmla="*/ 206 w 306"/>
                <a:gd name="T55" fmla="*/ 299 h 305"/>
                <a:gd name="T56" fmla="*/ 219 w 306"/>
                <a:gd name="T57" fmla="*/ 294 h 305"/>
                <a:gd name="T58" fmla="*/ 233 w 306"/>
                <a:gd name="T59" fmla="*/ 288 h 305"/>
                <a:gd name="T60" fmla="*/ 245 w 306"/>
                <a:gd name="T61" fmla="*/ 280 h 305"/>
                <a:gd name="T62" fmla="*/ 257 w 306"/>
                <a:gd name="T63" fmla="*/ 272 h 305"/>
                <a:gd name="T64" fmla="*/ 268 w 306"/>
                <a:gd name="T65" fmla="*/ 261 h 305"/>
                <a:gd name="T66" fmla="*/ 277 w 306"/>
                <a:gd name="T67" fmla="*/ 250 h 305"/>
                <a:gd name="T68" fmla="*/ 285 w 306"/>
                <a:gd name="T69" fmla="*/ 238 h 305"/>
                <a:gd name="T70" fmla="*/ 292 w 306"/>
                <a:gd name="T71" fmla="*/ 225 h 305"/>
                <a:gd name="T72" fmla="*/ 298 w 306"/>
                <a:gd name="T73" fmla="*/ 212 h 305"/>
                <a:gd name="T74" fmla="*/ 302 w 306"/>
                <a:gd name="T75" fmla="*/ 198 h 305"/>
                <a:gd name="T76" fmla="*/ 305 w 306"/>
                <a:gd name="T77" fmla="*/ 183 h 305"/>
                <a:gd name="T78" fmla="*/ 306 w 306"/>
                <a:gd name="T79" fmla="*/ 168 h 305"/>
                <a:gd name="T80" fmla="*/ 306 w 306"/>
                <a:gd name="T81" fmla="*/ 153 h 305"/>
                <a:gd name="T82" fmla="*/ 305 w 306"/>
                <a:gd name="T83" fmla="*/ 138 h 305"/>
                <a:gd name="T84" fmla="*/ 301 w 306"/>
                <a:gd name="T85" fmla="*/ 123 h 305"/>
                <a:gd name="T86" fmla="*/ 297 w 306"/>
                <a:gd name="T87" fmla="*/ 108 h 305"/>
                <a:gd name="T88" fmla="*/ 291 w 306"/>
                <a:gd name="T89" fmla="*/ 94 h 305"/>
                <a:gd name="T90" fmla="*/ 284 w 306"/>
                <a:gd name="T91" fmla="*/ 81 h 305"/>
                <a:gd name="T92" fmla="*/ 276 w 306"/>
                <a:gd name="T93" fmla="*/ 68 h 305"/>
                <a:gd name="T94" fmla="*/ 267 w 306"/>
                <a:gd name="T95" fmla="*/ 56 h 305"/>
                <a:gd name="T96" fmla="*/ 255 w 306"/>
                <a:gd name="T97" fmla="*/ 45 h 305"/>
                <a:gd name="T98" fmla="*/ 244 w 306"/>
                <a:gd name="T99" fmla="*/ 35 h 305"/>
                <a:gd name="T100" fmla="*/ 231 w 306"/>
                <a:gd name="T101" fmla="*/ 25 h 305"/>
                <a:gd name="T102" fmla="*/ 218 w 306"/>
                <a:gd name="T103" fmla="*/ 18 h 305"/>
                <a:gd name="T104" fmla="*/ 204 w 306"/>
                <a:gd name="T105" fmla="*/ 11 h 305"/>
                <a:gd name="T106" fmla="*/ 191 w 306"/>
                <a:gd name="T107" fmla="*/ 7 h 305"/>
                <a:gd name="T108" fmla="*/ 176 w 306"/>
                <a:gd name="T109" fmla="*/ 3 h 305"/>
                <a:gd name="T110" fmla="*/ 161 w 306"/>
                <a:gd name="T111" fmla="*/ 1 h 305"/>
                <a:gd name="T112" fmla="*/ 146 w 306"/>
                <a:gd name="T113" fmla="*/ 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6" h="305">
                  <a:moveTo>
                    <a:pt x="146" y="0"/>
                  </a:moveTo>
                  <a:lnTo>
                    <a:pt x="115" y="3"/>
                  </a:lnTo>
                  <a:lnTo>
                    <a:pt x="87" y="13"/>
                  </a:lnTo>
                  <a:lnTo>
                    <a:pt x="62" y="26"/>
                  </a:lnTo>
                  <a:lnTo>
                    <a:pt x="40" y="45"/>
                  </a:lnTo>
                  <a:lnTo>
                    <a:pt x="22" y="68"/>
                  </a:lnTo>
                  <a:lnTo>
                    <a:pt x="10" y="93"/>
                  </a:lnTo>
                  <a:lnTo>
                    <a:pt x="2" y="122"/>
                  </a:lnTo>
                  <a:lnTo>
                    <a:pt x="0" y="153"/>
                  </a:lnTo>
                  <a:lnTo>
                    <a:pt x="2" y="168"/>
                  </a:lnTo>
                  <a:lnTo>
                    <a:pt x="5" y="183"/>
                  </a:lnTo>
                  <a:lnTo>
                    <a:pt x="10" y="198"/>
                  </a:lnTo>
                  <a:lnTo>
                    <a:pt x="15" y="212"/>
                  </a:lnTo>
                  <a:lnTo>
                    <a:pt x="22" y="225"/>
                  </a:lnTo>
                  <a:lnTo>
                    <a:pt x="30" y="238"/>
                  </a:lnTo>
                  <a:lnTo>
                    <a:pt x="41" y="250"/>
                  </a:lnTo>
                  <a:lnTo>
                    <a:pt x="51" y="261"/>
                  </a:lnTo>
                  <a:lnTo>
                    <a:pt x="63" y="272"/>
                  </a:lnTo>
                  <a:lnTo>
                    <a:pt x="75" y="280"/>
                  </a:lnTo>
                  <a:lnTo>
                    <a:pt x="89" y="288"/>
                  </a:lnTo>
                  <a:lnTo>
                    <a:pt x="103" y="294"/>
                  </a:lnTo>
                  <a:lnTo>
                    <a:pt x="117" y="299"/>
                  </a:lnTo>
                  <a:lnTo>
                    <a:pt x="132" y="303"/>
                  </a:lnTo>
                  <a:lnTo>
                    <a:pt x="147" y="304"/>
                  </a:lnTo>
                  <a:lnTo>
                    <a:pt x="162" y="305"/>
                  </a:lnTo>
                  <a:lnTo>
                    <a:pt x="177" y="304"/>
                  </a:lnTo>
                  <a:lnTo>
                    <a:pt x="192" y="303"/>
                  </a:lnTo>
                  <a:lnTo>
                    <a:pt x="206" y="299"/>
                  </a:lnTo>
                  <a:lnTo>
                    <a:pt x="219" y="294"/>
                  </a:lnTo>
                  <a:lnTo>
                    <a:pt x="233" y="288"/>
                  </a:lnTo>
                  <a:lnTo>
                    <a:pt x="245" y="280"/>
                  </a:lnTo>
                  <a:lnTo>
                    <a:pt x="257" y="272"/>
                  </a:lnTo>
                  <a:lnTo>
                    <a:pt x="268" y="261"/>
                  </a:lnTo>
                  <a:lnTo>
                    <a:pt x="277" y="250"/>
                  </a:lnTo>
                  <a:lnTo>
                    <a:pt x="285" y="238"/>
                  </a:lnTo>
                  <a:lnTo>
                    <a:pt x="292" y="225"/>
                  </a:lnTo>
                  <a:lnTo>
                    <a:pt x="298" y="212"/>
                  </a:lnTo>
                  <a:lnTo>
                    <a:pt x="302" y="198"/>
                  </a:lnTo>
                  <a:lnTo>
                    <a:pt x="305" y="183"/>
                  </a:lnTo>
                  <a:lnTo>
                    <a:pt x="306" y="168"/>
                  </a:lnTo>
                  <a:lnTo>
                    <a:pt x="306" y="153"/>
                  </a:lnTo>
                  <a:lnTo>
                    <a:pt x="305" y="138"/>
                  </a:lnTo>
                  <a:lnTo>
                    <a:pt x="301" y="123"/>
                  </a:lnTo>
                  <a:lnTo>
                    <a:pt x="297" y="108"/>
                  </a:lnTo>
                  <a:lnTo>
                    <a:pt x="291" y="94"/>
                  </a:lnTo>
                  <a:lnTo>
                    <a:pt x="284" y="81"/>
                  </a:lnTo>
                  <a:lnTo>
                    <a:pt x="276" y="68"/>
                  </a:lnTo>
                  <a:lnTo>
                    <a:pt x="267" y="56"/>
                  </a:lnTo>
                  <a:lnTo>
                    <a:pt x="255" y="45"/>
                  </a:lnTo>
                  <a:lnTo>
                    <a:pt x="244" y="35"/>
                  </a:lnTo>
                  <a:lnTo>
                    <a:pt x="231" y="25"/>
                  </a:lnTo>
                  <a:lnTo>
                    <a:pt x="218" y="18"/>
                  </a:lnTo>
                  <a:lnTo>
                    <a:pt x="204" y="11"/>
                  </a:lnTo>
                  <a:lnTo>
                    <a:pt x="191" y="7"/>
                  </a:lnTo>
                  <a:lnTo>
                    <a:pt x="176" y="3"/>
                  </a:lnTo>
                  <a:lnTo>
                    <a:pt x="161" y="1"/>
                  </a:lnTo>
                  <a:lnTo>
                    <a:pt x="14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4" name="Freeform 28"/>
            <p:cNvSpPr>
              <a:spLocks/>
            </p:cNvSpPr>
            <p:nvPr/>
          </p:nvSpPr>
          <p:spPr bwMode="auto">
            <a:xfrm>
              <a:off x="3150" y="2291"/>
              <a:ext cx="122" cy="122"/>
            </a:xfrm>
            <a:custGeom>
              <a:avLst/>
              <a:gdLst>
                <a:gd name="T0" fmla="*/ 129 w 244"/>
                <a:gd name="T1" fmla="*/ 244 h 244"/>
                <a:gd name="T2" fmla="*/ 116 w 244"/>
                <a:gd name="T3" fmla="*/ 243 h 244"/>
                <a:gd name="T4" fmla="*/ 104 w 244"/>
                <a:gd name="T5" fmla="*/ 242 h 244"/>
                <a:gd name="T6" fmla="*/ 92 w 244"/>
                <a:gd name="T7" fmla="*/ 239 h 244"/>
                <a:gd name="T8" fmla="*/ 81 w 244"/>
                <a:gd name="T9" fmla="*/ 235 h 244"/>
                <a:gd name="T10" fmla="*/ 70 w 244"/>
                <a:gd name="T11" fmla="*/ 230 h 244"/>
                <a:gd name="T12" fmla="*/ 59 w 244"/>
                <a:gd name="T13" fmla="*/ 224 h 244"/>
                <a:gd name="T14" fmla="*/ 49 w 244"/>
                <a:gd name="T15" fmla="*/ 217 h 244"/>
                <a:gd name="T16" fmla="*/ 40 w 244"/>
                <a:gd name="T17" fmla="*/ 209 h 244"/>
                <a:gd name="T18" fmla="*/ 32 w 244"/>
                <a:gd name="T19" fmla="*/ 199 h 244"/>
                <a:gd name="T20" fmla="*/ 24 w 244"/>
                <a:gd name="T21" fmla="*/ 190 h 244"/>
                <a:gd name="T22" fmla="*/ 17 w 244"/>
                <a:gd name="T23" fmla="*/ 180 h 244"/>
                <a:gd name="T24" fmla="*/ 11 w 244"/>
                <a:gd name="T25" fmla="*/ 168 h 244"/>
                <a:gd name="T26" fmla="*/ 6 w 244"/>
                <a:gd name="T27" fmla="*/ 158 h 244"/>
                <a:gd name="T28" fmla="*/ 3 w 244"/>
                <a:gd name="T29" fmla="*/ 146 h 244"/>
                <a:gd name="T30" fmla="*/ 1 w 244"/>
                <a:gd name="T31" fmla="*/ 134 h 244"/>
                <a:gd name="T32" fmla="*/ 0 w 244"/>
                <a:gd name="T33" fmla="*/ 122 h 244"/>
                <a:gd name="T34" fmla="*/ 1 w 244"/>
                <a:gd name="T35" fmla="*/ 98 h 244"/>
                <a:gd name="T36" fmla="*/ 6 w 244"/>
                <a:gd name="T37" fmla="*/ 75 h 244"/>
                <a:gd name="T38" fmla="*/ 16 w 244"/>
                <a:gd name="T39" fmla="*/ 54 h 244"/>
                <a:gd name="T40" fmla="*/ 31 w 244"/>
                <a:gd name="T41" fmla="*/ 36 h 244"/>
                <a:gd name="T42" fmla="*/ 39 w 244"/>
                <a:gd name="T43" fmla="*/ 28 h 244"/>
                <a:gd name="T44" fmla="*/ 48 w 244"/>
                <a:gd name="T45" fmla="*/ 21 h 244"/>
                <a:gd name="T46" fmla="*/ 58 w 244"/>
                <a:gd name="T47" fmla="*/ 14 h 244"/>
                <a:gd name="T48" fmla="*/ 69 w 244"/>
                <a:gd name="T49" fmla="*/ 9 h 244"/>
                <a:gd name="T50" fmla="*/ 80 w 244"/>
                <a:gd name="T51" fmla="*/ 6 h 244"/>
                <a:gd name="T52" fmla="*/ 91 w 244"/>
                <a:gd name="T53" fmla="*/ 2 h 244"/>
                <a:gd name="T54" fmla="*/ 103 w 244"/>
                <a:gd name="T55" fmla="*/ 1 h 244"/>
                <a:gd name="T56" fmla="*/ 115 w 244"/>
                <a:gd name="T57" fmla="*/ 0 h 244"/>
                <a:gd name="T58" fmla="*/ 126 w 244"/>
                <a:gd name="T59" fmla="*/ 1 h 244"/>
                <a:gd name="T60" fmla="*/ 139 w 244"/>
                <a:gd name="T61" fmla="*/ 2 h 244"/>
                <a:gd name="T62" fmla="*/ 151 w 244"/>
                <a:gd name="T63" fmla="*/ 6 h 244"/>
                <a:gd name="T64" fmla="*/ 162 w 244"/>
                <a:gd name="T65" fmla="*/ 9 h 244"/>
                <a:gd name="T66" fmla="*/ 174 w 244"/>
                <a:gd name="T67" fmla="*/ 14 h 244"/>
                <a:gd name="T68" fmla="*/ 184 w 244"/>
                <a:gd name="T69" fmla="*/ 21 h 244"/>
                <a:gd name="T70" fmla="*/ 194 w 244"/>
                <a:gd name="T71" fmla="*/ 28 h 244"/>
                <a:gd name="T72" fmla="*/ 204 w 244"/>
                <a:gd name="T73" fmla="*/ 36 h 244"/>
                <a:gd name="T74" fmla="*/ 212 w 244"/>
                <a:gd name="T75" fmla="*/ 45 h 244"/>
                <a:gd name="T76" fmla="*/ 220 w 244"/>
                <a:gd name="T77" fmla="*/ 54 h 244"/>
                <a:gd name="T78" fmla="*/ 227 w 244"/>
                <a:gd name="T79" fmla="*/ 65 h 244"/>
                <a:gd name="T80" fmla="*/ 232 w 244"/>
                <a:gd name="T81" fmla="*/ 75 h 244"/>
                <a:gd name="T82" fmla="*/ 237 w 244"/>
                <a:gd name="T83" fmla="*/ 86 h 244"/>
                <a:gd name="T84" fmla="*/ 240 w 244"/>
                <a:gd name="T85" fmla="*/ 98 h 244"/>
                <a:gd name="T86" fmla="*/ 243 w 244"/>
                <a:gd name="T87" fmla="*/ 111 h 244"/>
                <a:gd name="T88" fmla="*/ 244 w 244"/>
                <a:gd name="T89" fmla="*/ 122 h 244"/>
                <a:gd name="T90" fmla="*/ 243 w 244"/>
                <a:gd name="T91" fmla="*/ 146 h 244"/>
                <a:gd name="T92" fmla="*/ 237 w 244"/>
                <a:gd name="T93" fmla="*/ 169 h 244"/>
                <a:gd name="T94" fmla="*/ 227 w 244"/>
                <a:gd name="T95" fmla="*/ 190 h 244"/>
                <a:gd name="T96" fmla="*/ 213 w 244"/>
                <a:gd name="T97" fmla="*/ 209 h 244"/>
                <a:gd name="T98" fmla="*/ 196 w 244"/>
                <a:gd name="T99" fmla="*/ 224 h 244"/>
                <a:gd name="T100" fmla="*/ 176 w 244"/>
                <a:gd name="T101" fmla="*/ 235 h 244"/>
                <a:gd name="T102" fmla="*/ 153 w 244"/>
                <a:gd name="T103" fmla="*/ 242 h 244"/>
                <a:gd name="T104" fmla="*/ 129 w 244"/>
                <a:gd name="T10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44" h="244">
                  <a:moveTo>
                    <a:pt x="129" y="244"/>
                  </a:moveTo>
                  <a:lnTo>
                    <a:pt x="116" y="243"/>
                  </a:lnTo>
                  <a:lnTo>
                    <a:pt x="104" y="242"/>
                  </a:lnTo>
                  <a:lnTo>
                    <a:pt x="92" y="239"/>
                  </a:lnTo>
                  <a:lnTo>
                    <a:pt x="81" y="235"/>
                  </a:lnTo>
                  <a:lnTo>
                    <a:pt x="70" y="230"/>
                  </a:lnTo>
                  <a:lnTo>
                    <a:pt x="59" y="224"/>
                  </a:lnTo>
                  <a:lnTo>
                    <a:pt x="49" y="217"/>
                  </a:lnTo>
                  <a:lnTo>
                    <a:pt x="40" y="209"/>
                  </a:lnTo>
                  <a:lnTo>
                    <a:pt x="32" y="199"/>
                  </a:lnTo>
                  <a:lnTo>
                    <a:pt x="24" y="190"/>
                  </a:lnTo>
                  <a:lnTo>
                    <a:pt x="17" y="180"/>
                  </a:lnTo>
                  <a:lnTo>
                    <a:pt x="11" y="168"/>
                  </a:lnTo>
                  <a:lnTo>
                    <a:pt x="6" y="158"/>
                  </a:lnTo>
                  <a:lnTo>
                    <a:pt x="3" y="146"/>
                  </a:lnTo>
                  <a:lnTo>
                    <a:pt x="1" y="134"/>
                  </a:lnTo>
                  <a:lnTo>
                    <a:pt x="0" y="122"/>
                  </a:lnTo>
                  <a:lnTo>
                    <a:pt x="1" y="98"/>
                  </a:lnTo>
                  <a:lnTo>
                    <a:pt x="6" y="75"/>
                  </a:lnTo>
                  <a:lnTo>
                    <a:pt x="16" y="54"/>
                  </a:lnTo>
                  <a:lnTo>
                    <a:pt x="31" y="36"/>
                  </a:lnTo>
                  <a:lnTo>
                    <a:pt x="39" y="28"/>
                  </a:lnTo>
                  <a:lnTo>
                    <a:pt x="48" y="21"/>
                  </a:lnTo>
                  <a:lnTo>
                    <a:pt x="58" y="14"/>
                  </a:lnTo>
                  <a:lnTo>
                    <a:pt x="69" y="9"/>
                  </a:lnTo>
                  <a:lnTo>
                    <a:pt x="80" y="6"/>
                  </a:lnTo>
                  <a:lnTo>
                    <a:pt x="91" y="2"/>
                  </a:lnTo>
                  <a:lnTo>
                    <a:pt x="103" y="1"/>
                  </a:lnTo>
                  <a:lnTo>
                    <a:pt x="115" y="0"/>
                  </a:lnTo>
                  <a:lnTo>
                    <a:pt x="126" y="1"/>
                  </a:lnTo>
                  <a:lnTo>
                    <a:pt x="139" y="2"/>
                  </a:lnTo>
                  <a:lnTo>
                    <a:pt x="151" y="6"/>
                  </a:lnTo>
                  <a:lnTo>
                    <a:pt x="162" y="9"/>
                  </a:lnTo>
                  <a:lnTo>
                    <a:pt x="174" y="14"/>
                  </a:lnTo>
                  <a:lnTo>
                    <a:pt x="184" y="21"/>
                  </a:lnTo>
                  <a:lnTo>
                    <a:pt x="194" y="28"/>
                  </a:lnTo>
                  <a:lnTo>
                    <a:pt x="204" y="36"/>
                  </a:lnTo>
                  <a:lnTo>
                    <a:pt x="212" y="45"/>
                  </a:lnTo>
                  <a:lnTo>
                    <a:pt x="220" y="54"/>
                  </a:lnTo>
                  <a:lnTo>
                    <a:pt x="227" y="65"/>
                  </a:lnTo>
                  <a:lnTo>
                    <a:pt x="232" y="75"/>
                  </a:lnTo>
                  <a:lnTo>
                    <a:pt x="237" y="86"/>
                  </a:lnTo>
                  <a:lnTo>
                    <a:pt x="240" y="98"/>
                  </a:lnTo>
                  <a:lnTo>
                    <a:pt x="243" y="111"/>
                  </a:lnTo>
                  <a:lnTo>
                    <a:pt x="244" y="122"/>
                  </a:lnTo>
                  <a:lnTo>
                    <a:pt x="243" y="146"/>
                  </a:lnTo>
                  <a:lnTo>
                    <a:pt x="237" y="169"/>
                  </a:lnTo>
                  <a:lnTo>
                    <a:pt x="227" y="190"/>
                  </a:lnTo>
                  <a:lnTo>
                    <a:pt x="213" y="209"/>
                  </a:lnTo>
                  <a:lnTo>
                    <a:pt x="196" y="224"/>
                  </a:lnTo>
                  <a:lnTo>
                    <a:pt x="176" y="235"/>
                  </a:lnTo>
                  <a:lnTo>
                    <a:pt x="153" y="242"/>
                  </a:lnTo>
                  <a:lnTo>
                    <a:pt x="129" y="2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5" name="Freeform 29"/>
            <p:cNvSpPr>
              <a:spLocks/>
            </p:cNvSpPr>
            <p:nvPr/>
          </p:nvSpPr>
          <p:spPr bwMode="auto">
            <a:xfrm>
              <a:off x="2814" y="2197"/>
              <a:ext cx="152" cy="153"/>
            </a:xfrm>
            <a:custGeom>
              <a:avLst/>
              <a:gdLst>
                <a:gd name="T0" fmla="*/ 144 w 304"/>
                <a:gd name="T1" fmla="*/ 0 h 306"/>
                <a:gd name="T2" fmla="*/ 114 w 304"/>
                <a:gd name="T3" fmla="*/ 4 h 306"/>
                <a:gd name="T4" fmla="*/ 86 w 304"/>
                <a:gd name="T5" fmla="*/ 13 h 306"/>
                <a:gd name="T6" fmla="*/ 61 w 304"/>
                <a:gd name="T7" fmla="*/ 27 h 306"/>
                <a:gd name="T8" fmla="*/ 39 w 304"/>
                <a:gd name="T9" fmla="*/ 45 h 306"/>
                <a:gd name="T10" fmla="*/ 21 w 304"/>
                <a:gd name="T11" fmla="*/ 68 h 306"/>
                <a:gd name="T12" fmla="*/ 9 w 304"/>
                <a:gd name="T13" fmla="*/ 94 h 306"/>
                <a:gd name="T14" fmla="*/ 1 w 304"/>
                <a:gd name="T15" fmla="*/ 122 h 306"/>
                <a:gd name="T16" fmla="*/ 0 w 304"/>
                <a:gd name="T17" fmla="*/ 154 h 306"/>
                <a:gd name="T18" fmla="*/ 1 w 304"/>
                <a:gd name="T19" fmla="*/ 168 h 306"/>
                <a:gd name="T20" fmla="*/ 4 w 304"/>
                <a:gd name="T21" fmla="*/ 183 h 306"/>
                <a:gd name="T22" fmla="*/ 9 w 304"/>
                <a:gd name="T23" fmla="*/ 197 h 306"/>
                <a:gd name="T24" fmla="*/ 15 w 304"/>
                <a:gd name="T25" fmla="*/ 211 h 306"/>
                <a:gd name="T26" fmla="*/ 21 w 304"/>
                <a:gd name="T27" fmla="*/ 225 h 306"/>
                <a:gd name="T28" fmla="*/ 30 w 304"/>
                <a:gd name="T29" fmla="*/ 238 h 306"/>
                <a:gd name="T30" fmla="*/ 40 w 304"/>
                <a:gd name="T31" fmla="*/ 249 h 306"/>
                <a:gd name="T32" fmla="*/ 50 w 304"/>
                <a:gd name="T33" fmla="*/ 261 h 306"/>
                <a:gd name="T34" fmla="*/ 62 w 304"/>
                <a:gd name="T35" fmla="*/ 271 h 306"/>
                <a:gd name="T36" fmla="*/ 75 w 304"/>
                <a:gd name="T37" fmla="*/ 280 h 306"/>
                <a:gd name="T38" fmla="*/ 88 w 304"/>
                <a:gd name="T39" fmla="*/ 287 h 306"/>
                <a:gd name="T40" fmla="*/ 102 w 304"/>
                <a:gd name="T41" fmla="*/ 294 h 306"/>
                <a:gd name="T42" fmla="*/ 116 w 304"/>
                <a:gd name="T43" fmla="*/ 299 h 306"/>
                <a:gd name="T44" fmla="*/ 131 w 304"/>
                <a:gd name="T45" fmla="*/ 302 h 306"/>
                <a:gd name="T46" fmla="*/ 145 w 304"/>
                <a:gd name="T47" fmla="*/ 304 h 306"/>
                <a:gd name="T48" fmla="*/ 160 w 304"/>
                <a:gd name="T49" fmla="*/ 306 h 306"/>
                <a:gd name="T50" fmla="*/ 175 w 304"/>
                <a:gd name="T51" fmla="*/ 304 h 306"/>
                <a:gd name="T52" fmla="*/ 190 w 304"/>
                <a:gd name="T53" fmla="*/ 302 h 306"/>
                <a:gd name="T54" fmla="*/ 205 w 304"/>
                <a:gd name="T55" fmla="*/ 299 h 306"/>
                <a:gd name="T56" fmla="*/ 219 w 304"/>
                <a:gd name="T57" fmla="*/ 294 h 306"/>
                <a:gd name="T58" fmla="*/ 231 w 304"/>
                <a:gd name="T59" fmla="*/ 287 h 306"/>
                <a:gd name="T60" fmla="*/ 244 w 304"/>
                <a:gd name="T61" fmla="*/ 280 h 306"/>
                <a:gd name="T62" fmla="*/ 256 w 304"/>
                <a:gd name="T63" fmla="*/ 271 h 306"/>
                <a:gd name="T64" fmla="*/ 266 w 304"/>
                <a:gd name="T65" fmla="*/ 261 h 306"/>
                <a:gd name="T66" fmla="*/ 275 w 304"/>
                <a:gd name="T67" fmla="*/ 249 h 306"/>
                <a:gd name="T68" fmla="*/ 283 w 304"/>
                <a:gd name="T69" fmla="*/ 238 h 306"/>
                <a:gd name="T70" fmla="*/ 290 w 304"/>
                <a:gd name="T71" fmla="*/ 225 h 306"/>
                <a:gd name="T72" fmla="*/ 296 w 304"/>
                <a:gd name="T73" fmla="*/ 211 h 306"/>
                <a:gd name="T74" fmla="*/ 300 w 304"/>
                <a:gd name="T75" fmla="*/ 197 h 306"/>
                <a:gd name="T76" fmla="*/ 303 w 304"/>
                <a:gd name="T77" fmla="*/ 183 h 306"/>
                <a:gd name="T78" fmla="*/ 304 w 304"/>
                <a:gd name="T79" fmla="*/ 168 h 306"/>
                <a:gd name="T80" fmla="*/ 304 w 304"/>
                <a:gd name="T81" fmla="*/ 154 h 306"/>
                <a:gd name="T82" fmla="*/ 303 w 304"/>
                <a:gd name="T83" fmla="*/ 139 h 306"/>
                <a:gd name="T84" fmla="*/ 299 w 304"/>
                <a:gd name="T85" fmla="*/ 124 h 306"/>
                <a:gd name="T86" fmla="*/ 295 w 304"/>
                <a:gd name="T87" fmla="*/ 109 h 306"/>
                <a:gd name="T88" fmla="*/ 289 w 304"/>
                <a:gd name="T89" fmla="*/ 95 h 306"/>
                <a:gd name="T90" fmla="*/ 282 w 304"/>
                <a:gd name="T91" fmla="*/ 81 h 306"/>
                <a:gd name="T92" fmla="*/ 274 w 304"/>
                <a:gd name="T93" fmla="*/ 68 h 306"/>
                <a:gd name="T94" fmla="*/ 265 w 304"/>
                <a:gd name="T95" fmla="*/ 57 h 306"/>
                <a:gd name="T96" fmla="*/ 253 w 304"/>
                <a:gd name="T97" fmla="*/ 45 h 306"/>
                <a:gd name="T98" fmla="*/ 242 w 304"/>
                <a:gd name="T99" fmla="*/ 35 h 306"/>
                <a:gd name="T100" fmla="*/ 229 w 304"/>
                <a:gd name="T101" fmla="*/ 26 h 306"/>
                <a:gd name="T102" fmla="*/ 216 w 304"/>
                <a:gd name="T103" fmla="*/ 19 h 306"/>
                <a:gd name="T104" fmla="*/ 202 w 304"/>
                <a:gd name="T105" fmla="*/ 12 h 306"/>
                <a:gd name="T106" fmla="*/ 189 w 304"/>
                <a:gd name="T107" fmla="*/ 7 h 306"/>
                <a:gd name="T108" fmla="*/ 174 w 304"/>
                <a:gd name="T109" fmla="*/ 4 h 306"/>
                <a:gd name="T110" fmla="*/ 159 w 304"/>
                <a:gd name="T111" fmla="*/ 1 h 306"/>
                <a:gd name="T112" fmla="*/ 144 w 304"/>
                <a:gd name="T113" fmla="*/ 0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4" h="306">
                  <a:moveTo>
                    <a:pt x="144" y="0"/>
                  </a:moveTo>
                  <a:lnTo>
                    <a:pt x="114" y="4"/>
                  </a:lnTo>
                  <a:lnTo>
                    <a:pt x="86" y="13"/>
                  </a:lnTo>
                  <a:lnTo>
                    <a:pt x="61" y="27"/>
                  </a:lnTo>
                  <a:lnTo>
                    <a:pt x="39" y="45"/>
                  </a:lnTo>
                  <a:lnTo>
                    <a:pt x="21" y="68"/>
                  </a:lnTo>
                  <a:lnTo>
                    <a:pt x="9" y="94"/>
                  </a:lnTo>
                  <a:lnTo>
                    <a:pt x="1" y="122"/>
                  </a:lnTo>
                  <a:lnTo>
                    <a:pt x="0" y="154"/>
                  </a:lnTo>
                  <a:lnTo>
                    <a:pt x="1" y="168"/>
                  </a:lnTo>
                  <a:lnTo>
                    <a:pt x="4" y="183"/>
                  </a:lnTo>
                  <a:lnTo>
                    <a:pt x="9" y="197"/>
                  </a:lnTo>
                  <a:lnTo>
                    <a:pt x="15" y="211"/>
                  </a:lnTo>
                  <a:lnTo>
                    <a:pt x="21" y="225"/>
                  </a:lnTo>
                  <a:lnTo>
                    <a:pt x="30" y="238"/>
                  </a:lnTo>
                  <a:lnTo>
                    <a:pt x="40" y="249"/>
                  </a:lnTo>
                  <a:lnTo>
                    <a:pt x="50" y="261"/>
                  </a:lnTo>
                  <a:lnTo>
                    <a:pt x="62" y="271"/>
                  </a:lnTo>
                  <a:lnTo>
                    <a:pt x="75" y="280"/>
                  </a:lnTo>
                  <a:lnTo>
                    <a:pt x="88" y="287"/>
                  </a:lnTo>
                  <a:lnTo>
                    <a:pt x="102" y="294"/>
                  </a:lnTo>
                  <a:lnTo>
                    <a:pt x="116" y="299"/>
                  </a:lnTo>
                  <a:lnTo>
                    <a:pt x="131" y="302"/>
                  </a:lnTo>
                  <a:lnTo>
                    <a:pt x="145" y="304"/>
                  </a:lnTo>
                  <a:lnTo>
                    <a:pt x="160" y="306"/>
                  </a:lnTo>
                  <a:lnTo>
                    <a:pt x="175" y="304"/>
                  </a:lnTo>
                  <a:lnTo>
                    <a:pt x="190" y="302"/>
                  </a:lnTo>
                  <a:lnTo>
                    <a:pt x="205" y="299"/>
                  </a:lnTo>
                  <a:lnTo>
                    <a:pt x="219" y="294"/>
                  </a:lnTo>
                  <a:lnTo>
                    <a:pt x="231" y="287"/>
                  </a:lnTo>
                  <a:lnTo>
                    <a:pt x="244" y="280"/>
                  </a:lnTo>
                  <a:lnTo>
                    <a:pt x="256" y="271"/>
                  </a:lnTo>
                  <a:lnTo>
                    <a:pt x="266" y="261"/>
                  </a:lnTo>
                  <a:lnTo>
                    <a:pt x="275" y="249"/>
                  </a:lnTo>
                  <a:lnTo>
                    <a:pt x="283" y="238"/>
                  </a:lnTo>
                  <a:lnTo>
                    <a:pt x="290" y="225"/>
                  </a:lnTo>
                  <a:lnTo>
                    <a:pt x="296" y="211"/>
                  </a:lnTo>
                  <a:lnTo>
                    <a:pt x="300" y="197"/>
                  </a:lnTo>
                  <a:lnTo>
                    <a:pt x="303" y="183"/>
                  </a:lnTo>
                  <a:lnTo>
                    <a:pt x="304" y="168"/>
                  </a:lnTo>
                  <a:lnTo>
                    <a:pt x="304" y="154"/>
                  </a:lnTo>
                  <a:lnTo>
                    <a:pt x="303" y="139"/>
                  </a:lnTo>
                  <a:lnTo>
                    <a:pt x="299" y="124"/>
                  </a:lnTo>
                  <a:lnTo>
                    <a:pt x="295" y="109"/>
                  </a:lnTo>
                  <a:lnTo>
                    <a:pt x="289" y="95"/>
                  </a:lnTo>
                  <a:lnTo>
                    <a:pt x="282" y="81"/>
                  </a:lnTo>
                  <a:lnTo>
                    <a:pt x="274" y="68"/>
                  </a:lnTo>
                  <a:lnTo>
                    <a:pt x="265" y="57"/>
                  </a:lnTo>
                  <a:lnTo>
                    <a:pt x="253" y="45"/>
                  </a:lnTo>
                  <a:lnTo>
                    <a:pt x="242" y="35"/>
                  </a:lnTo>
                  <a:lnTo>
                    <a:pt x="229" y="26"/>
                  </a:lnTo>
                  <a:lnTo>
                    <a:pt x="216" y="19"/>
                  </a:lnTo>
                  <a:lnTo>
                    <a:pt x="202" y="12"/>
                  </a:lnTo>
                  <a:lnTo>
                    <a:pt x="189" y="7"/>
                  </a:lnTo>
                  <a:lnTo>
                    <a:pt x="174" y="4"/>
                  </a:lnTo>
                  <a:lnTo>
                    <a:pt x="159" y="1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8" name="Freeform 30"/>
            <p:cNvSpPr>
              <a:spLocks/>
            </p:cNvSpPr>
            <p:nvPr/>
          </p:nvSpPr>
          <p:spPr bwMode="auto">
            <a:xfrm>
              <a:off x="2830" y="2213"/>
              <a:ext cx="121" cy="121"/>
            </a:xfrm>
            <a:custGeom>
              <a:avLst/>
              <a:gdLst>
                <a:gd name="T0" fmla="*/ 128 w 243"/>
                <a:gd name="T1" fmla="*/ 243 h 243"/>
                <a:gd name="T2" fmla="*/ 116 w 243"/>
                <a:gd name="T3" fmla="*/ 242 h 243"/>
                <a:gd name="T4" fmla="*/ 103 w 243"/>
                <a:gd name="T5" fmla="*/ 241 h 243"/>
                <a:gd name="T6" fmla="*/ 92 w 243"/>
                <a:gd name="T7" fmla="*/ 238 h 243"/>
                <a:gd name="T8" fmla="*/ 80 w 243"/>
                <a:gd name="T9" fmla="*/ 234 h 243"/>
                <a:gd name="T10" fmla="*/ 70 w 243"/>
                <a:gd name="T11" fmla="*/ 230 h 243"/>
                <a:gd name="T12" fmla="*/ 60 w 243"/>
                <a:gd name="T13" fmla="*/ 223 h 243"/>
                <a:gd name="T14" fmla="*/ 49 w 243"/>
                <a:gd name="T15" fmla="*/ 216 h 243"/>
                <a:gd name="T16" fmla="*/ 40 w 243"/>
                <a:gd name="T17" fmla="*/ 208 h 243"/>
                <a:gd name="T18" fmla="*/ 32 w 243"/>
                <a:gd name="T19" fmla="*/ 199 h 243"/>
                <a:gd name="T20" fmla="*/ 24 w 243"/>
                <a:gd name="T21" fmla="*/ 189 h 243"/>
                <a:gd name="T22" fmla="*/ 17 w 243"/>
                <a:gd name="T23" fmla="*/ 179 h 243"/>
                <a:gd name="T24" fmla="*/ 11 w 243"/>
                <a:gd name="T25" fmla="*/ 169 h 243"/>
                <a:gd name="T26" fmla="*/ 7 w 243"/>
                <a:gd name="T27" fmla="*/ 157 h 243"/>
                <a:gd name="T28" fmla="*/ 3 w 243"/>
                <a:gd name="T29" fmla="*/ 147 h 243"/>
                <a:gd name="T30" fmla="*/ 1 w 243"/>
                <a:gd name="T31" fmla="*/ 134 h 243"/>
                <a:gd name="T32" fmla="*/ 0 w 243"/>
                <a:gd name="T33" fmla="*/ 123 h 243"/>
                <a:gd name="T34" fmla="*/ 1 w 243"/>
                <a:gd name="T35" fmla="*/ 98 h 243"/>
                <a:gd name="T36" fmla="*/ 7 w 243"/>
                <a:gd name="T37" fmla="*/ 75 h 243"/>
                <a:gd name="T38" fmla="*/ 17 w 243"/>
                <a:gd name="T39" fmla="*/ 55 h 243"/>
                <a:gd name="T40" fmla="*/ 31 w 243"/>
                <a:gd name="T41" fmla="*/ 36 h 243"/>
                <a:gd name="T42" fmla="*/ 39 w 243"/>
                <a:gd name="T43" fmla="*/ 28 h 243"/>
                <a:gd name="T44" fmla="*/ 48 w 243"/>
                <a:gd name="T45" fmla="*/ 21 h 243"/>
                <a:gd name="T46" fmla="*/ 58 w 243"/>
                <a:gd name="T47" fmla="*/ 14 h 243"/>
                <a:gd name="T48" fmla="*/ 69 w 243"/>
                <a:gd name="T49" fmla="*/ 10 h 243"/>
                <a:gd name="T50" fmla="*/ 79 w 243"/>
                <a:gd name="T51" fmla="*/ 6 h 243"/>
                <a:gd name="T52" fmla="*/ 91 w 243"/>
                <a:gd name="T53" fmla="*/ 3 h 243"/>
                <a:gd name="T54" fmla="*/ 102 w 243"/>
                <a:gd name="T55" fmla="*/ 2 h 243"/>
                <a:gd name="T56" fmla="*/ 114 w 243"/>
                <a:gd name="T57" fmla="*/ 0 h 243"/>
                <a:gd name="T58" fmla="*/ 125 w 243"/>
                <a:gd name="T59" fmla="*/ 2 h 243"/>
                <a:gd name="T60" fmla="*/ 138 w 243"/>
                <a:gd name="T61" fmla="*/ 3 h 243"/>
                <a:gd name="T62" fmla="*/ 150 w 243"/>
                <a:gd name="T63" fmla="*/ 6 h 243"/>
                <a:gd name="T64" fmla="*/ 161 w 243"/>
                <a:gd name="T65" fmla="*/ 10 h 243"/>
                <a:gd name="T66" fmla="*/ 173 w 243"/>
                <a:gd name="T67" fmla="*/ 14 h 243"/>
                <a:gd name="T68" fmla="*/ 183 w 243"/>
                <a:gd name="T69" fmla="*/ 21 h 243"/>
                <a:gd name="T70" fmla="*/ 193 w 243"/>
                <a:gd name="T71" fmla="*/ 28 h 243"/>
                <a:gd name="T72" fmla="*/ 203 w 243"/>
                <a:gd name="T73" fmla="*/ 36 h 243"/>
                <a:gd name="T74" fmla="*/ 211 w 243"/>
                <a:gd name="T75" fmla="*/ 45 h 243"/>
                <a:gd name="T76" fmla="*/ 219 w 243"/>
                <a:gd name="T77" fmla="*/ 55 h 243"/>
                <a:gd name="T78" fmla="*/ 226 w 243"/>
                <a:gd name="T79" fmla="*/ 65 h 243"/>
                <a:gd name="T80" fmla="*/ 231 w 243"/>
                <a:gd name="T81" fmla="*/ 75 h 243"/>
                <a:gd name="T82" fmla="*/ 236 w 243"/>
                <a:gd name="T83" fmla="*/ 87 h 243"/>
                <a:gd name="T84" fmla="*/ 239 w 243"/>
                <a:gd name="T85" fmla="*/ 98 h 243"/>
                <a:gd name="T86" fmla="*/ 242 w 243"/>
                <a:gd name="T87" fmla="*/ 110 h 243"/>
                <a:gd name="T88" fmla="*/ 243 w 243"/>
                <a:gd name="T89" fmla="*/ 123 h 243"/>
                <a:gd name="T90" fmla="*/ 242 w 243"/>
                <a:gd name="T91" fmla="*/ 147 h 243"/>
                <a:gd name="T92" fmla="*/ 236 w 243"/>
                <a:gd name="T93" fmla="*/ 170 h 243"/>
                <a:gd name="T94" fmla="*/ 226 w 243"/>
                <a:gd name="T95" fmla="*/ 190 h 243"/>
                <a:gd name="T96" fmla="*/ 212 w 243"/>
                <a:gd name="T97" fmla="*/ 208 h 243"/>
                <a:gd name="T98" fmla="*/ 195 w 243"/>
                <a:gd name="T99" fmla="*/ 223 h 243"/>
                <a:gd name="T100" fmla="*/ 175 w 243"/>
                <a:gd name="T101" fmla="*/ 234 h 243"/>
                <a:gd name="T102" fmla="*/ 152 w 243"/>
                <a:gd name="T103" fmla="*/ 241 h 243"/>
                <a:gd name="T104" fmla="*/ 128 w 243"/>
                <a:gd name="T105" fmla="*/ 24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43" h="243">
                  <a:moveTo>
                    <a:pt x="128" y="243"/>
                  </a:moveTo>
                  <a:lnTo>
                    <a:pt x="116" y="242"/>
                  </a:lnTo>
                  <a:lnTo>
                    <a:pt x="103" y="241"/>
                  </a:lnTo>
                  <a:lnTo>
                    <a:pt x="92" y="238"/>
                  </a:lnTo>
                  <a:lnTo>
                    <a:pt x="80" y="234"/>
                  </a:lnTo>
                  <a:lnTo>
                    <a:pt x="70" y="230"/>
                  </a:lnTo>
                  <a:lnTo>
                    <a:pt x="60" y="223"/>
                  </a:lnTo>
                  <a:lnTo>
                    <a:pt x="49" y="216"/>
                  </a:lnTo>
                  <a:lnTo>
                    <a:pt x="40" y="208"/>
                  </a:lnTo>
                  <a:lnTo>
                    <a:pt x="32" y="199"/>
                  </a:lnTo>
                  <a:lnTo>
                    <a:pt x="24" y="189"/>
                  </a:lnTo>
                  <a:lnTo>
                    <a:pt x="17" y="179"/>
                  </a:lnTo>
                  <a:lnTo>
                    <a:pt x="11" y="169"/>
                  </a:lnTo>
                  <a:lnTo>
                    <a:pt x="7" y="157"/>
                  </a:lnTo>
                  <a:lnTo>
                    <a:pt x="3" y="147"/>
                  </a:lnTo>
                  <a:lnTo>
                    <a:pt x="1" y="134"/>
                  </a:lnTo>
                  <a:lnTo>
                    <a:pt x="0" y="123"/>
                  </a:lnTo>
                  <a:lnTo>
                    <a:pt x="1" y="98"/>
                  </a:lnTo>
                  <a:lnTo>
                    <a:pt x="7" y="75"/>
                  </a:lnTo>
                  <a:lnTo>
                    <a:pt x="17" y="55"/>
                  </a:lnTo>
                  <a:lnTo>
                    <a:pt x="31" y="36"/>
                  </a:lnTo>
                  <a:lnTo>
                    <a:pt x="39" y="28"/>
                  </a:lnTo>
                  <a:lnTo>
                    <a:pt x="48" y="21"/>
                  </a:lnTo>
                  <a:lnTo>
                    <a:pt x="58" y="14"/>
                  </a:lnTo>
                  <a:lnTo>
                    <a:pt x="69" y="10"/>
                  </a:lnTo>
                  <a:lnTo>
                    <a:pt x="79" y="6"/>
                  </a:lnTo>
                  <a:lnTo>
                    <a:pt x="91" y="3"/>
                  </a:lnTo>
                  <a:lnTo>
                    <a:pt x="102" y="2"/>
                  </a:lnTo>
                  <a:lnTo>
                    <a:pt x="114" y="0"/>
                  </a:lnTo>
                  <a:lnTo>
                    <a:pt x="125" y="2"/>
                  </a:lnTo>
                  <a:lnTo>
                    <a:pt x="138" y="3"/>
                  </a:lnTo>
                  <a:lnTo>
                    <a:pt x="150" y="6"/>
                  </a:lnTo>
                  <a:lnTo>
                    <a:pt x="161" y="10"/>
                  </a:lnTo>
                  <a:lnTo>
                    <a:pt x="173" y="14"/>
                  </a:lnTo>
                  <a:lnTo>
                    <a:pt x="183" y="21"/>
                  </a:lnTo>
                  <a:lnTo>
                    <a:pt x="193" y="28"/>
                  </a:lnTo>
                  <a:lnTo>
                    <a:pt x="203" y="36"/>
                  </a:lnTo>
                  <a:lnTo>
                    <a:pt x="211" y="45"/>
                  </a:lnTo>
                  <a:lnTo>
                    <a:pt x="219" y="55"/>
                  </a:lnTo>
                  <a:lnTo>
                    <a:pt x="226" y="65"/>
                  </a:lnTo>
                  <a:lnTo>
                    <a:pt x="231" y="75"/>
                  </a:lnTo>
                  <a:lnTo>
                    <a:pt x="236" y="87"/>
                  </a:lnTo>
                  <a:lnTo>
                    <a:pt x="239" y="98"/>
                  </a:lnTo>
                  <a:lnTo>
                    <a:pt x="242" y="110"/>
                  </a:lnTo>
                  <a:lnTo>
                    <a:pt x="243" y="123"/>
                  </a:lnTo>
                  <a:lnTo>
                    <a:pt x="242" y="147"/>
                  </a:lnTo>
                  <a:lnTo>
                    <a:pt x="236" y="170"/>
                  </a:lnTo>
                  <a:lnTo>
                    <a:pt x="226" y="190"/>
                  </a:lnTo>
                  <a:lnTo>
                    <a:pt x="212" y="208"/>
                  </a:lnTo>
                  <a:lnTo>
                    <a:pt x="195" y="223"/>
                  </a:lnTo>
                  <a:lnTo>
                    <a:pt x="175" y="234"/>
                  </a:lnTo>
                  <a:lnTo>
                    <a:pt x="152" y="241"/>
                  </a:lnTo>
                  <a:lnTo>
                    <a:pt x="128" y="2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9" name="Freeform 31"/>
            <p:cNvSpPr>
              <a:spLocks/>
            </p:cNvSpPr>
            <p:nvPr/>
          </p:nvSpPr>
          <p:spPr bwMode="auto">
            <a:xfrm>
              <a:off x="2855" y="2227"/>
              <a:ext cx="58" cy="91"/>
            </a:xfrm>
            <a:custGeom>
              <a:avLst/>
              <a:gdLst>
                <a:gd name="T0" fmla="*/ 14 w 118"/>
                <a:gd name="T1" fmla="*/ 29 h 181"/>
                <a:gd name="T2" fmla="*/ 7 w 118"/>
                <a:gd name="T3" fmla="*/ 32 h 181"/>
                <a:gd name="T4" fmla="*/ 3 w 118"/>
                <a:gd name="T5" fmla="*/ 35 h 181"/>
                <a:gd name="T6" fmla="*/ 0 w 118"/>
                <a:gd name="T7" fmla="*/ 36 h 181"/>
                <a:gd name="T8" fmla="*/ 0 w 118"/>
                <a:gd name="T9" fmla="*/ 36 h 181"/>
                <a:gd name="T10" fmla="*/ 3 w 118"/>
                <a:gd name="T11" fmla="*/ 83 h 181"/>
                <a:gd name="T12" fmla="*/ 49 w 118"/>
                <a:gd name="T13" fmla="*/ 79 h 181"/>
                <a:gd name="T14" fmla="*/ 52 w 118"/>
                <a:gd name="T15" fmla="*/ 179 h 181"/>
                <a:gd name="T16" fmla="*/ 118 w 118"/>
                <a:gd name="T17" fmla="*/ 181 h 181"/>
                <a:gd name="T18" fmla="*/ 109 w 118"/>
                <a:gd name="T19" fmla="*/ 0 h 181"/>
                <a:gd name="T20" fmla="*/ 39 w 118"/>
                <a:gd name="T21" fmla="*/ 0 h 181"/>
                <a:gd name="T22" fmla="*/ 37 w 118"/>
                <a:gd name="T23" fmla="*/ 4 h 181"/>
                <a:gd name="T24" fmla="*/ 30 w 118"/>
                <a:gd name="T25" fmla="*/ 13 h 181"/>
                <a:gd name="T26" fmla="*/ 22 w 118"/>
                <a:gd name="T27" fmla="*/ 22 h 181"/>
                <a:gd name="T28" fmla="*/ 14 w 118"/>
                <a:gd name="T29" fmla="*/ 2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8" h="181">
                  <a:moveTo>
                    <a:pt x="14" y="29"/>
                  </a:moveTo>
                  <a:lnTo>
                    <a:pt x="7" y="32"/>
                  </a:lnTo>
                  <a:lnTo>
                    <a:pt x="3" y="35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3" y="83"/>
                  </a:lnTo>
                  <a:lnTo>
                    <a:pt x="49" y="79"/>
                  </a:lnTo>
                  <a:lnTo>
                    <a:pt x="52" y="179"/>
                  </a:lnTo>
                  <a:lnTo>
                    <a:pt x="118" y="181"/>
                  </a:lnTo>
                  <a:lnTo>
                    <a:pt x="109" y="0"/>
                  </a:lnTo>
                  <a:lnTo>
                    <a:pt x="39" y="0"/>
                  </a:lnTo>
                  <a:lnTo>
                    <a:pt x="37" y="4"/>
                  </a:lnTo>
                  <a:lnTo>
                    <a:pt x="30" y="13"/>
                  </a:lnTo>
                  <a:lnTo>
                    <a:pt x="22" y="22"/>
                  </a:lnTo>
                  <a:lnTo>
                    <a:pt x="14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0" name="Freeform 32"/>
            <p:cNvSpPr>
              <a:spLocks/>
            </p:cNvSpPr>
            <p:nvPr/>
          </p:nvSpPr>
          <p:spPr bwMode="auto">
            <a:xfrm>
              <a:off x="2938" y="1913"/>
              <a:ext cx="67" cy="68"/>
            </a:xfrm>
            <a:custGeom>
              <a:avLst/>
              <a:gdLst>
                <a:gd name="T0" fmla="*/ 64 w 135"/>
                <a:gd name="T1" fmla="*/ 0 h 136"/>
                <a:gd name="T2" fmla="*/ 50 w 135"/>
                <a:gd name="T3" fmla="*/ 2 h 136"/>
                <a:gd name="T4" fmla="*/ 38 w 135"/>
                <a:gd name="T5" fmla="*/ 6 h 136"/>
                <a:gd name="T6" fmla="*/ 27 w 135"/>
                <a:gd name="T7" fmla="*/ 12 h 136"/>
                <a:gd name="T8" fmla="*/ 18 w 135"/>
                <a:gd name="T9" fmla="*/ 20 h 136"/>
                <a:gd name="T10" fmla="*/ 10 w 135"/>
                <a:gd name="T11" fmla="*/ 30 h 136"/>
                <a:gd name="T12" fmla="*/ 4 w 135"/>
                <a:gd name="T13" fmla="*/ 42 h 136"/>
                <a:gd name="T14" fmla="*/ 0 w 135"/>
                <a:gd name="T15" fmla="*/ 55 h 136"/>
                <a:gd name="T16" fmla="*/ 0 w 135"/>
                <a:gd name="T17" fmla="*/ 68 h 136"/>
                <a:gd name="T18" fmla="*/ 3 w 135"/>
                <a:gd name="T19" fmla="*/ 82 h 136"/>
                <a:gd name="T20" fmla="*/ 7 w 135"/>
                <a:gd name="T21" fmla="*/ 94 h 136"/>
                <a:gd name="T22" fmla="*/ 14 w 135"/>
                <a:gd name="T23" fmla="*/ 105 h 136"/>
                <a:gd name="T24" fmla="*/ 22 w 135"/>
                <a:gd name="T25" fmla="*/ 116 h 136"/>
                <a:gd name="T26" fmla="*/ 28 w 135"/>
                <a:gd name="T27" fmla="*/ 120 h 136"/>
                <a:gd name="T28" fmla="*/ 34 w 135"/>
                <a:gd name="T29" fmla="*/ 124 h 136"/>
                <a:gd name="T30" fmla="*/ 39 w 135"/>
                <a:gd name="T31" fmla="*/ 128 h 136"/>
                <a:gd name="T32" fmla="*/ 45 w 135"/>
                <a:gd name="T33" fmla="*/ 131 h 136"/>
                <a:gd name="T34" fmla="*/ 52 w 135"/>
                <a:gd name="T35" fmla="*/ 133 h 136"/>
                <a:gd name="T36" fmla="*/ 58 w 135"/>
                <a:gd name="T37" fmla="*/ 135 h 136"/>
                <a:gd name="T38" fmla="*/ 65 w 135"/>
                <a:gd name="T39" fmla="*/ 136 h 136"/>
                <a:gd name="T40" fmla="*/ 72 w 135"/>
                <a:gd name="T41" fmla="*/ 136 h 136"/>
                <a:gd name="T42" fmla="*/ 79 w 135"/>
                <a:gd name="T43" fmla="*/ 136 h 136"/>
                <a:gd name="T44" fmla="*/ 84 w 135"/>
                <a:gd name="T45" fmla="*/ 135 h 136"/>
                <a:gd name="T46" fmla="*/ 91 w 135"/>
                <a:gd name="T47" fmla="*/ 133 h 136"/>
                <a:gd name="T48" fmla="*/ 97 w 135"/>
                <a:gd name="T49" fmla="*/ 131 h 136"/>
                <a:gd name="T50" fmla="*/ 103 w 135"/>
                <a:gd name="T51" fmla="*/ 128 h 136"/>
                <a:gd name="T52" fmla="*/ 109 w 135"/>
                <a:gd name="T53" fmla="*/ 124 h 136"/>
                <a:gd name="T54" fmla="*/ 113 w 135"/>
                <a:gd name="T55" fmla="*/ 120 h 136"/>
                <a:gd name="T56" fmla="*/ 118 w 135"/>
                <a:gd name="T57" fmla="*/ 116 h 136"/>
                <a:gd name="T58" fmla="*/ 126 w 135"/>
                <a:gd name="T59" fmla="*/ 105 h 136"/>
                <a:gd name="T60" fmla="*/ 132 w 135"/>
                <a:gd name="T61" fmla="*/ 94 h 136"/>
                <a:gd name="T62" fmla="*/ 135 w 135"/>
                <a:gd name="T63" fmla="*/ 82 h 136"/>
                <a:gd name="T64" fmla="*/ 135 w 135"/>
                <a:gd name="T65" fmla="*/ 68 h 136"/>
                <a:gd name="T66" fmla="*/ 133 w 135"/>
                <a:gd name="T67" fmla="*/ 55 h 136"/>
                <a:gd name="T68" fmla="*/ 129 w 135"/>
                <a:gd name="T69" fmla="*/ 42 h 136"/>
                <a:gd name="T70" fmla="*/ 122 w 135"/>
                <a:gd name="T71" fmla="*/ 30 h 136"/>
                <a:gd name="T72" fmla="*/ 113 w 135"/>
                <a:gd name="T73" fmla="*/ 20 h 136"/>
                <a:gd name="T74" fmla="*/ 107 w 135"/>
                <a:gd name="T75" fmla="*/ 15 h 136"/>
                <a:gd name="T76" fmla="*/ 102 w 135"/>
                <a:gd name="T77" fmla="*/ 12 h 136"/>
                <a:gd name="T78" fmla="*/ 96 w 135"/>
                <a:gd name="T79" fmla="*/ 8 h 136"/>
                <a:gd name="T80" fmla="*/ 90 w 135"/>
                <a:gd name="T81" fmla="*/ 5 h 136"/>
                <a:gd name="T82" fmla="*/ 83 w 135"/>
                <a:gd name="T83" fmla="*/ 3 h 136"/>
                <a:gd name="T84" fmla="*/ 78 w 135"/>
                <a:gd name="T85" fmla="*/ 2 h 136"/>
                <a:gd name="T86" fmla="*/ 71 w 135"/>
                <a:gd name="T87" fmla="*/ 0 h 136"/>
                <a:gd name="T88" fmla="*/ 64 w 135"/>
                <a:gd name="T89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5" h="136">
                  <a:moveTo>
                    <a:pt x="64" y="0"/>
                  </a:moveTo>
                  <a:lnTo>
                    <a:pt x="50" y="2"/>
                  </a:lnTo>
                  <a:lnTo>
                    <a:pt x="38" y="6"/>
                  </a:lnTo>
                  <a:lnTo>
                    <a:pt x="27" y="12"/>
                  </a:lnTo>
                  <a:lnTo>
                    <a:pt x="18" y="20"/>
                  </a:lnTo>
                  <a:lnTo>
                    <a:pt x="10" y="30"/>
                  </a:lnTo>
                  <a:lnTo>
                    <a:pt x="4" y="42"/>
                  </a:lnTo>
                  <a:lnTo>
                    <a:pt x="0" y="55"/>
                  </a:lnTo>
                  <a:lnTo>
                    <a:pt x="0" y="68"/>
                  </a:lnTo>
                  <a:lnTo>
                    <a:pt x="3" y="82"/>
                  </a:lnTo>
                  <a:lnTo>
                    <a:pt x="7" y="94"/>
                  </a:lnTo>
                  <a:lnTo>
                    <a:pt x="14" y="105"/>
                  </a:lnTo>
                  <a:lnTo>
                    <a:pt x="22" y="116"/>
                  </a:lnTo>
                  <a:lnTo>
                    <a:pt x="28" y="120"/>
                  </a:lnTo>
                  <a:lnTo>
                    <a:pt x="34" y="124"/>
                  </a:lnTo>
                  <a:lnTo>
                    <a:pt x="39" y="128"/>
                  </a:lnTo>
                  <a:lnTo>
                    <a:pt x="45" y="131"/>
                  </a:lnTo>
                  <a:lnTo>
                    <a:pt x="52" y="133"/>
                  </a:lnTo>
                  <a:lnTo>
                    <a:pt x="58" y="135"/>
                  </a:lnTo>
                  <a:lnTo>
                    <a:pt x="65" y="136"/>
                  </a:lnTo>
                  <a:lnTo>
                    <a:pt x="72" y="136"/>
                  </a:lnTo>
                  <a:lnTo>
                    <a:pt x="79" y="136"/>
                  </a:lnTo>
                  <a:lnTo>
                    <a:pt x="84" y="135"/>
                  </a:lnTo>
                  <a:lnTo>
                    <a:pt x="91" y="133"/>
                  </a:lnTo>
                  <a:lnTo>
                    <a:pt x="97" y="131"/>
                  </a:lnTo>
                  <a:lnTo>
                    <a:pt x="103" y="128"/>
                  </a:lnTo>
                  <a:lnTo>
                    <a:pt x="109" y="124"/>
                  </a:lnTo>
                  <a:lnTo>
                    <a:pt x="113" y="120"/>
                  </a:lnTo>
                  <a:lnTo>
                    <a:pt x="118" y="116"/>
                  </a:lnTo>
                  <a:lnTo>
                    <a:pt x="126" y="105"/>
                  </a:lnTo>
                  <a:lnTo>
                    <a:pt x="132" y="94"/>
                  </a:lnTo>
                  <a:lnTo>
                    <a:pt x="135" y="82"/>
                  </a:lnTo>
                  <a:lnTo>
                    <a:pt x="135" y="68"/>
                  </a:lnTo>
                  <a:lnTo>
                    <a:pt x="133" y="55"/>
                  </a:lnTo>
                  <a:lnTo>
                    <a:pt x="129" y="42"/>
                  </a:lnTo>
                  <a:lnTo>
                    <a:pt x="122" y="30"/>
                  </a:lnTo>
                  <a:lnTo>
                    <a:pt x="113" y="20"/>
                  </a:lnTo>
                  <a:lnTo>
                    <a:pt x="107" y="15"/>
                  </a:lnTo>
                  <a:lnTo>
                    <a:pt x="102" y="12"/>
                  </a:lnTo>
                  <a:lnTo>
                    <a:pt x="96" y="8"/>
                  </a:lnTo>
                  <a:lnTo>
                    <a:pt x="90" y="5"/>
                  </a:lnTo>
                  <a:lnTo>
                    <a:pt x="83" y="3"/>
                  </a:lnTo>
                  <a:lnTo>
                    <a:pt x="78" y="2"/>
                  </a:lnTo>
                  <a:lnTo>
                    <a:pt x="71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1" name="Freeform 33"/>
            <p:cNvSpPr>
              <a:spLocks/>
            </p:cNvSpPr>
            <p:nvPr/>
          </p:nvSpPr>
          <p:spPr bwMode="auto">
            <a:xfrm>
              <a:off x="2945" y="1920"/>
              <a:ext cx="53" cy="54"/>
            </a:xfrm>
            <a:custGeom>
              <a:avLst/>
              <a:gdLst>
                <a:gd name="T0" fmla="*/ 57 w 107"/>
                <a:gd name="T1" fmla="*/ 108 h 108"/>
                <a:gd name="T2" fmla="*/ 52 w 107"/>
                <a:gd name="T3" fmla="*/ 108 h 108"/>
                <a:gd name="T4" fmla="*/ 46 w 107"/>
                <a:gd name="T5" fmla="*/ 107 h 108"/>
                <a:gd name="T6" fmla="*/ 42 w 107"/>
                <a:gd name="T7" fmla="*/ 106 h 108"/>
                <a:gd name="T8" fmla="*/ 36 w 107"/>
                <a:gd name="T9" fmla="*/ 104 h 108"/>
                <a:gd name="T10" fmla="*/ 31 w 107"/>
                <a:gd name="T11" fmla="*/ 102 h 108"/>
                <a:gd name="T12" fmla="*/ 27 w 107"/>
                <a:gd name="T13" fmla="*/ 99 h 108"/>
                <a:gd name="T14" fmla="*/ 22 w 107"/>
                <a:gd name="T15" fmla="*/ 96 h 108"/>
                <a:gd name="T16" fmla="*/ 17 w 107"/>
                <a:gd name="T17" fmla="*/ 92 h 108"/>
                <a:gd name="T18" fmla="*/ 10 w 107"/>
                <a:gd name="T19" fmla="*/ 84 h 108"/>
                <a:gd name="T20" fmla="*/ 5 w 107"/>
                <a:gd name="T21" fmla="*/ 75 h 108"/>
                <a:gd name="T22" fmla="*/ 1 w 107"/>
                <a:gd name="T23" fmla="*/ 65 h 108"/>
                <a:gd name="T24" fmla="*/ 0 w 107"/>
                <a:gd name="T25" fmla="*/ 54 h 108"/>
                <a:gd name="T26" fmla="*/ 0 w 107"/>
                <a:gd name="T27" fmla="*/ 44 h 108"/>
                <a:gd name="T28" fmla="*/ 2 w 107"/>
                <a:gd name="T29" fmla="*/ 34 h 108"/>
                <a:gd name="T30" fmla="*/ 7 w 107"/>
                <a:gd name="T31" fmla="*/ 24 h 108"/>
                <a:gd name="T32" fmla="*/ 14 w 107"/>
                <a:gd name="T33" fmla="*/ 16 h 108"/>
                <a:gd name="T34" fmla="*/ 17 w 107"/>
                <a:gd name="T35" fmla="*/ 13 h 108"/>
                <a:gd name="T36" fmla="*/ 22 w 107"/>
                <a:gd name="T37" fmla="*/ 9 h 108"/>
                <a:gd name="T38" fmla="*/ 25 w 107"/>
                <a:gd name="T39" fmla="*/ 7 h 108"/>
                <a:gd name="T40" fmla="*/ 30 w 107"/>
                <a:gd name="T41" fmla="*/ 5 h 108"/>
                <a:gd name="T42" fmla="*/ 35 w 107"/>
                <a:gd name="T43" fmla="*/ 3 h 108"/>
                <a:gd name="T44" fmla="*/ 40 w 107"/>
                <a:gd name="T45" fmla="*/ 1 h 108"/>
                <a:gd name="T46" fmla="*/ 45 w 107"/>
                <a:gd name="T47" fmla="*/ 0 h 108"/>
                <a:gd name="T48" fmla="*/ 51 w 107"/>
                <a:gd name="T49" fmla="*/ 0 h 108"/>
                <a:gd name="T50" fmla="*/ 57 w 107"/>
                <a:gd name="T51" fmla="*/ 0 h 108"/>
                <a:gd name="T52" fmla="*/ 62 w 107"/>
                <a:gd name="T53" fmla="*/ 1 h 108"/>
                <a:gd name="T54" fmla="*/ 67 w 107"/>
                <a:gd name="T55" fmla="*/ 3 h 108"/>
                <a:gd name="T56" fmla="*/ 73 w 107"/>
                <a:gd name="T57" fmla="*/ 5 h 108"/>
                <a:gd name="T58" fmla="*/ 77 w 107"/>
                <a:gd name="T59" fmla="*/ 7 h 108"/>
                <a:gd name="T60" fmla="*/ 82 w 107"/>
                <a:gd name="T61" fmla="*/ 9 h 108"/>
                <a:gd name="T62" fmla="*/ 85 w 107"/>
                <a:gd name="T63" fmla="*/ 13 h 108"/>
                <a:gd name="T64" fmla="*/ 90 w 107"/>
                <a:gd name="T65" fmla="*/ 16 h 108"/>
                <a:gd name="T66" fmla="*/ 97 w 107"/>
                <a:gd name="T67" fmla="*/ 24 h 108"/>
                <a:gd name="T68" fmla="*/ 103 w 107"/>
                <a:gd name="T69" fmla="*/ 34 h 108"/>
                <a:gd name="T70" fmla="*/ 106 w 107"/>
                <a:gd name="T71" fmla="*/ 44 h 108"/>
                <a:gd name="T72" fmla="*/ 107 w 107"/>
                <a:gd name="T73" fmla="*/ 54 h 108"/>
                <a:gd name="T74" fmla="*/ 107 w 107"/>
                <a:gd name="T75" fmla="*/ 65 h 108"/>
                <a:gd name="T76" fmla="*/ 105 w 107"/>
                <a:gd name="T77" fmla="*/ 75 h 108"/>
                <a:gd name="T78" fmla="*/ 100 w 107"/>
                <a:gd name="T79" fmla="*/ 84 h 108"/>
                <a:gd name="T80" fmla="*/ 95 w 107"/>
                <a:gd name="T81" fmla="*/ 92 h 108"/>
                <a:gd name="T82" fmla="*/ 87 w 107"/>
                <a:gd name="T83" fmla="*/ 99 h 108"/>
                <a:gd name="T84" fmla="*/ 77 w 107"/>
                <a:gd name="T85" fmla="*/ 104 h 108"/>
                <a:gd name="T86" fmla="*/ 67 w 107"/>
                <a:gd name="T87" fmla="*/ 107 h 108"/>
                <a:gd name="T88" fmla="*/ 57 w 107"/>
                <a:gd name="T8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7" h="108">
                  <a:moveTo>
                    <a:pt x="57" y="108"/>
                  </a:moveTo>
                  <a:lnTo>
                    <a:pt x="52" y="108"/>
                  </a:lnTo>
                  <a:lnTo>
                    <a:pt x="46" y="107"/>
                  </a:lnTo>
                  <a:lnTo>
                    <a:pt x="42" y="106"/>
                  </a:lnTo>
                  <a:lnTo>
                    <a:pt x="36" y="104"/>
                  </a:lnTo>
                  <a:lnTo>
                    <a:pt x="31" y="102"/>
                  </a:lnTo>
                  <a:lnTo>
                    <a:pt x="27" y="99"/>
                  </a:lnTo>
                  <a:lnTo>
                    <a:pt x="22" y="96"/>
                  </a:lnTo>
                  <a:lnTo>
                    <a:pt x="17" y="92"/>
                  </a:lnTo>
                  <a:lnTo>
                    <a:pt x="10" y="84"/>
                  </a:lnTo>
                  <a:lnTo>
                    <a:pt x="5" y="75"/>
                  </a:lnTo>
                  <a:lnTo>
                    <a:pt x="1" y="65"/>
                  </a:lnTo>
                  <a:lnTo>
                    <a:pt x="0" y="54"/>
                  </a:lnTo>
                  <a:lnTo>
                    <a:pt x="0" y="44"/>
                  </a:lnTo>
                  <a:lnTo>
                    <a:pt x="2" y="34"/>
                  </a:lnTo>
                  <a:lnTo>
                    <a:pt x="7" y="24"/>
                  </a:lnTo>
                  <a:lnTo>
                    <a:pt x="14" y="16"/>
                  </a:lnTo>
                  <a:lnTo>
                    <a:pt x="17" y="13"/>
                  </a:lnTo>
                  <a:lnTo>
                    <a:pt x="22" y="9"/>
                  </a:lnTo>
                  <a:lnTo>
                    <a:pt x="25" y="7"/>
                  </a:lnTo>
                  <a:lnTo>
                    <a:pt x="30" y="5"/>
                  </a:lnTo>
                  <a:lnTo>
                    <a:pt x="35" y="3"/>
                  </a:lnTo>
                  <a:lnTo>
                    <a:pt x="40" y="1"/>
                  </a:lnTo>
                  <a:lnTo>
                    <a:pt x="45" y="0"/>
                  </a:lnTo>
                  <a:lnTo>
                    <a:pt x="51" y="0"/>
                  </a:lnTo>
                  <a:lnTo>
                    <a:pt x="57" y="0"/>
                  </a:lnTo>
                  <a:lnTo>
                    <a:pt x="62" y="1"/>
                  </a:lnTo>
                  <a:lnTo>
                    <a:pt x="67" y="3"/>
                  </a:lnTo>
                  <a:lnTo>
                    <a:pt x="73" y="5"/>
                  </a:lnTo>
                  <a:lnTo>
                    <a:pt x="77" y="7"/>
                  </a:lnTo>
                  <a:lnTo>
                    <a:pt x="82" y="9"/>
                  </a:lnTo>
                  <a:lnTo>
                    <a:pt x="85" y="13"/>
                  </a:lnTo>
                  <a:lnTo>
                    <a:pt x="90" y="16"/>
                  </a:lnTo>
                  <a:lnTo>
                    <a:pt x="97" y="24"/>
                  </a:lnTo>
                  <a:lnTo>
                    <a:pt x="103" y="34"/>
                  </a:lnTo>
                  <a:lnTo>
                    <a:pt x="106" y="44"/>
                  </a:lnTo>
                  <a:lnTo>
                    <a:pt x="107" y="54"/>
                  </a:lnTo>
                  <a:lnTo>
                    <a:pt x="107" y="65"/>
                  </a:lnTo>
                  <a:lnTo>
                    <a:pt x="105" y="75"/>
                  </a:lnTo>
                  <a:lnTo>
                    <a:pt x="100" y="84"/>
                  </a:lnTo>
                  <a:lnTo>
                    <a:pt x="95" y="92"/>
                  </a:lnTo>
                  <a:lnTo>
                    <a:pt x="87" y="99"/>
                  </a:lnTo>
                  <a:lnTo>
                    <a:pt x="77" y="104"/>
                  </a:lnTo>
                  <a:lnTo>
                    <a:pt x="67" y="107"/>
                  </a:lnTo>
                  <a:lnTo>
                    <a:pt x="57" y="10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2" name="Freeform 34"/>
            <p:cNvSpPr>
              <a:spLocks/>
            </p:cNvSpPr>
            <p:nvPr/>
          </p:nvSpPr>
          <p:spPr bwMode="auto">
            <a:xfrm>
              <a:off x="2956" y="1926"/>
              <a:ext cx="25" cy="41"/>
            </a:xfrm>
            <a:custGeom>
              <a:avLst/>
              <a:gdLst>
                <a:gd name="T0" fmla="*/ 6 w 52"/>
                <a:gd name="T1" fmla="*/ 13 h 81"/>
                <a:gd name="T2" fmla="*/ 3 w 52"/>
                <a:gd name="T3" fmla="*/ 14 h 81"/>
                <a:gd name="T4" fmla="*/ 1 w 52"/>
                <a:gd name="T5" fmla="*/ 15 h 81"/>
                <a:gd name="T6" fmla="*/ 0 w 52"/>
                <a:gd name="T7" fmla="*/ 16 h 81"/>
                <a:gd name="T8" fmla="*/ 0 w 52"/>
                <a:gd name="T9" fmla="*/ 16 h 81"/>
                <a:gd name="T10" fmla="*/ 1 w 52"/>
                <a:gd name="T11" fmla="*/ 37 h 81"/>
                <a:gd name="T12" fmla="*/ 21 w 52"/>
                <a:gd name="T13" fmla="*/ 34 h 81"/>
                <a:gd name="T14" fmla="*/ 23 w 52"/>
                <a:gd name="T15" fmla="*/ 79 h 81"/>
                <a:gd name="T16" fmla="*/ 52 w 52"/>
                <a:gd name="T17" fmla="*/ 81 h 81"/>
                <a:gd name="T18" fmla="*/ 48 w 52"/>
                <a:gd name="T19" fmla="*/ 0 h 81"/>
                <a:gd name="T20" fmla="*/ 17 w 52"/>
                <a:gd name="T21" fmla="*/ 0 h 81"/>
                <a:gd name="T22" fmla="*/ 16 w 52"/>
                <a:gd name="T23" fmla="*/ 1 h 81"/>
                <a:gd name="T24" fmla="*/ 14 w 52"/>
                <a:gd name="T25" fmla="*/ 6 h 81"/>
                <a:gd name="T26" fmla="*/ 9 w 52"/>
                <a:gd name="T27" fmla="*/ 9 h 81"/>
                <a:gd name="T28" fmla="*/ 6 w 52"/>
                <a:gd name="T29" fmla="*/ 1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2" h="81">
                  <a:moveTo>
                    <a:pt x="6" y="13"/>
                  </a:moveTo>
                  <a:lnTo>
                    <a:pt x="3" y="14"/>
                  </a:lnTo>
                  <a:lnTo>
                    <a:pt x="1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1" y="37"/>
                  </a:lnTo>
                  <a:lnTo>
                    <a:pt x="21" y="34"/>
                  </a:lnTo>
                  <a:lnTo>
                    <a:pt x="23" y="79"/>
                  </a:lnTo>
                  <a:lnTo>
                    <a:pt x="52" y="81"/>
                  </a:lnTo>
                  <a:lnTo>
                    <a:pt x="48" y="0"/>
                  </a:lnTo>
                  <a:lnTo>
                    <a:pt x="17" y="0"/>
                  </a:lnTo>
                  <a:lnTo>
                    <a:pt x="16" y="1"/>
                  </a:lnTo>
                  <a:lnTo>
                    <a:pt x="14" y="6"/>
                  </a:lnTo>
                  <a:lnTo>
                    <a:pt x="9" y="9"/>
                  </a:lnTo>
                  <a:lnTo>
                    <a:pt x="6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3" name="Freeform 35"/>
            <p:cNvSpPr>
              <a:spLocks/>
            </p:cNvSpPr>
            <p:nvPr/>
          </p:nvSpPr>
          <p:spPr bwMode="auto">
            <a:xfrm>
              <a:off x="2867" y="2028"/>
              <a:ext cx="38" cy="29"/>
            </a:xfrm>
            <a:custGeom>
              <a:avLst/>
              <a:gdLst>
                <a:gd name="T0" fmla="*/ 0 w 75"/>
                <a:gd name="T1" fmla="*/ 24 h 57"/>
                <a:gd name="T2" fmla="*/ 1 w 75"/>
                <a:gd name="T3" fmla="*/ 24 h 57"/>
                <a:gd name="T4" fmla="*/ 4 w 75"/>
                <a:gd name="T5" fmla="*/ 25 h 57"/>
                <a:gd name="T6" fmla="*/ 10 w 75"/>
                <a:gd name="T7" fmla="*/ 27 h 57"/>
                <a:gd name="T8" fmla="*/ 17 w 75"/>
                <a:gd name="T9" fmla="*/ 29 h 57"/>
                <a:gd name="T10" fmla="*/ 25 w 75"/>
                <a:gd name="T11" fmla="*/ 29 h 57"/>
                <a:gd name="T12" fmla="*/ 33 w 75"/>
                <a:gd name="T13" fmla="*/ 29 h 57"/>
                <a:gd name="T14" fmla="*/ 41 w 75"/>
                <a:gd name="T15" fmla="*/ 27 h 57"/>
                <a:gd name="T16" fmla="*/ 48 w 75"/>
                <a:gd name="T17" fmla="*/ 24 h 57"/>
                <a:gd name="T18" fmla="*/ 60 w 75"/>
                <a:gd name="T19" fmla="*/ 15 h 57"/>
                <a:gd name="T20" fmla="*/ 68 w 75"/>
                <a:gd name="T21" fmla="*/ 8 h 57"/>
                <a:gd name="T22" fmla="*/ 73 w 75"/>
                <a:gd name="T23" fmla="*/ 2 h 57"/>
                <a:gd name="T24" fmla="*/ 75 w 75"/>
                <a:gd name="T25" fmla="*/ 0 h 57"/>
                <a:gd name="T26" fmla="*/ 73 w 75"/>
                <a:gd name="T27" fmla="*/ 9 h 57"/>
                <a:gd name="T28" fmla="*/ 70 w 75"/>
                <a:gd name="T29" fmla="*/ 30 h 57"/>
                <a:gd name="T30" fmla="*/ 62 w 75"/>
                <a:gd name="T31" fmla="*/ 49 h 57"/>
                <a:gd name="T32" fmla="*/ 47 w 75"/>
                <a:gd name="T33" fmla="*/ 57 h 57"/>
                <a:gd name="T34" fmla="*/ 38 w 75"/>
                <a:gd name="T35" fmla="*/ 55 h 57"/>
                <a:gd name="T36" fmla="*/ 30 w 75"/>
                <a:gd name="T37" fmla="*/ 52 h 57"/>
                <a:gd name="T38" fmla="*/ 22 w 75"/>
                <a:gd name="T39" fmla="*/ 46 h 57"/>
                <a:gd name="T40" fmla="*/ 15 w 75"/>
                <a:gd name="T41" fmla="*/ 40 h 57"/>
                <a:gd name="T42" fmla="*/ 8 w 75"/>
                <a:gd name="T43" fmla="*/ 34 h 57"/>
                <a:gd name="T44" fmla="*/ 3 w 75"/>
                <a:gd name="T45" fmla="*/ 29 h 57"/>
                <a:gd name="T46" fmla="*/ 1 w 75"/>
                <a:gd name="T47" fmla="*/ 25 h 57"/>
                <a:gd name="T48" fmla="*/ 0 w 75"/>
                <a:gd name="T49" fmla="*/ 2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5" h="57">
                  <a:moveTo>
                    <a:pt x="0" y="24"/>
                  </a:moveTo>
                  <a:lnTo>
                    <a:pt x="1" y="24"/>
                  </a:lnTo>
                  <a:lnTo>
                    <a:pt x="4" y="25"/>
                  </a:lnTo>
                  <a:lnTo>
                    <a:pt x="10" y="27"/>
                  </a:lnTo>
                  <a:lnTo>
                    <a:pt x="17" y="29"/>
                  </a:lnTo>
                  <a:lnTo>
                    <a:pt x="25" y="29"/>
                  </a:lnTo>
                  <a:lnTo>
                    <a:pt x="33" y="29"/>
                  </a:lnTo>
                  <a:lnTo>
                    <a:pt x="41" y="27"/>
                  </a:lnTo>
                  <a:lnTo>
                    <a:pt x="48" y="24"/>
                  </a:lnTo>
                  <a:lnTo>
                    <a:pt x="60" y="15"/>
                  </a:lnTo>
                  <a:lnTo>
                    <a:pt x="68" y="8"/>
                  </a:lnTo>
                  <a:lnTo>
                    <a:pt x="73" y="2"/>
                  </a:lnTo>
                  <a:lnTo>
                    <a:pt x="75" y="0"/>
                  </a:lnTo>
                  <a:lnTo>
                    <a:pt x="73" y="9"/>
                  </a:lnTo>
                  <a:lnTo>
                    <a:pt x="70" y="30"/>
                  </a:lnTo>
                  <a:lnTo>
                    <a:pt x="62" y="49"/>
                  </a:lnTo>
                  <a:lnTo>
                    <a:pt x="47" y="57"/>
                  </a:lnTo>
                  <a:lnTo>
                    <a:pt x="38" y="55"/>
                  </a:lnTo>
                  <a:lnTo>
                    <a:pt x="30" y="52"/>
                  </a:lnTo>
                  <a:lnTo>
                    <a:pt x="22" y="46"/>
                  </a:lnTo>
                  <a:lnTo>
                    <a:pt x="15" y="40"/>
                  </a:lnTo>
                  <a:lnTo>
                    <a:pt x="8" y="34"/>
                  </a:lnTo>
                  <a:lnTo>
                    <a:pt x="3" y="29"/>
                  </a:lnTo>
                  <a:lnTo>
                    <a:pt x="1" y="25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2" name="Nadpis 1"/>
          <p:cNvSpPr txBox="1">
            <a:spLocks/>
          </p:cNvSpPr>
          <p:nvPr/>
        </p:nvSpPr>
        <p:spPr>
          <a:xfrm>
            <a:off x="517175" y="4725144"/>
            <a:ext cx="8315325" cy="12241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9000" dirty="0" smtClean="0">
                <a:latin typeface="Times New Roman" pitchFamily="18" charset="0"/>
                <a:cs typeface="Times New Roman" pitchFamily="18" charset="0"/>
              </a:rPr>
              <a:t>Pohybující se těleso má pohybovou energii.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dirty="0" smtClean="0">
                <a:latin typeface="Times New Roman" pitchFamily="18" charset="0"/>
                <a:cs typeface="Times New Roman" pitchFamily="18" charset="0"/>
              </a:rPr>
            </a:b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35" name="Přímá spojnice 1034"/>
          <p:cNvCxnSpPr/>
          <p:nvPr/>
        </p:nvCxnSpPr>
        <p:spPr>
          <a:xfrm>
            <a:off x="0" y="4067580"/>
            <a:ext cx="914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8534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4089E-6 L -0.74827 0.00115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413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"/>
          <p:cNvSpPr txBox="1">
            <a:spLocks/>
          </p:cNvSpPr>
          <p:nvPr/>
        </p:nvSpPr>
        <p:spPr>
          <a:xfrm>
            <a:off x="713472" y="378415"/>
            <a:ext cx="7924800" cy="73501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9000" dirty="0" smtClean="0">
                <a:latin typeface="Times New Roman" pitchFamily="18" charset="0"/>
                <a:cs typeface="Times New Roman" pitchFamily="18" charset="0"/>
              </a:rPr>
              <a:t>Na čem závisí pohybová energie tělesa ?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dirty="0" smtClean="0">
                <a:latin typeface="Times New Roman" pitchFamily="18" charset="0"/>
                <a:cs typeface="Times New Roman" pitchFamily="18" charset="0"/>
              </a:rPr>
            </a:b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35" name="Přímá spojnice 1034"/>
          <p:cNvCxnSpPr/>
          <p:nvPr/>
        </p:nvCxnSpPr>
        <p:spPr>
          <a:xfrm>
            <a:off x="0" y="3114861"/>
            <a:ext cx="914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42808" y="2542135"/>
            <a:ext cx="1701192" cy="537021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9872" y="2541340"/>
            <a:ext cx="1701192" cy="537021"/>
          </a:xfrm>
          <a:prstGeom prst="rect">
            <a:avLst/>
          </a:prstGeom>
        </p:spPr>
      </p:pic>
      <p:cxnSp>
        <p:nvCxnSpPr>
          <p:cNvPr id="6" name="Přímá spojnice 5"/>
          <p:cNvCxnSpPr/>
          <p:nvPr/>
        </p:nvCxnSpPr>
        <p:spPr>
          <a:xfrm>
            <a:off x="0" y="5085184"/>
            <a:ext cx="914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0905" y="4521553"/>
            <a:ext cx="1701192" cy="53702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42808" y="4521552"/>
            <a:ext cx="1701192" cy="537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1785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"/>
          <p:cNvSpPr txBox="1">
            <a:spLocks/>
          </p:cNvSpPr>
          <p:nvPr/>
        </p:nvSpPr>
        <p:spPr>
          <a:xfrm>
            <a:off x="713472" y="378415"/>
            <a:ext cx="7924800" cy="73501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9000" dirty="0" smtClean="0">
                <a:latin typeface="Times New Roman" pitchFamily="18" charset="0"/>
                <a:cs typeface="Times New Roman" pitchFamily="18" charset="0"/>
              </a:rPr>
              <a:t>Na čem závisí pohybová energie tělesa ?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dirty="0" smtClean="0">
                <a:latin typeface="Times New Roman" pitchFamily="18" charset="0"/>
                <a:cs typeface="Times New Roman" pitchFamily="18" charset="0"/>
              </a:rPr>
            </a:b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35" name="Přímá spojnice 1034"/>
          <p:cNvCxnSpPr/>
          <p:nvPr/>
        </p:nvCxnSpPr>
        <p:spPr>
          <a:xfrm>
            <a:off x="0" y="3114861"/>
            <a:ext cx="914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3925" y="2541339"/>
            <a:ext cx="1701192" cy="537021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9872" y="2541340"/>
            <a:ext cx="1701192" cy="537021"/>
          </a:xfrm>
          <a:prstGeom prst="rect">
            <a:avLst/>
          </a:prstGeom>
        </p:spPr>
      </p:pic>
      <p:cxnSp>
        <p:nvCxnSpPr>
          <p:cNvPr id="6" name="Přímá spojnice 5"/>
          <p:cNvCxnSpPr/>
          <p:nvPr/>
        </p:nvCxnSpPr>
        <p:spPr>
          <a:xfrm>
            <a:off x="0" y="5085184"/>
            <a:ext cx="914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0905" y="4521553"/>
            <a:ext cx="1701192" cy="53702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70041" y="4521552"/>
            <a:ext cx="1701192" cy="537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3892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20074E-6 L -0.17968 -0.004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93" y="-2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1 -3.20074E-6 L -0.18507 -0.0041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58" y="-20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58002E-6 L -0.35972 0.0011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86" y="4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58002E-6 L -0.3552 0.0011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60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"/>
          <p:cNvSpPr txBox="1">
            <a:spLocks/>
          </p:cNvSpPr>
          <p:nvPr/>
        </p:nvSpPr>
        <p:spPr>
          <a:xfrm>
            <a:off x="251520" y="378414"/>
            <a:ext cx="8386752" cy="168243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9000" dirty="0" smtClean="0">
                <a:latin typeface="Times New Roman" pitchFamily="18" charset="0"/>
                <a:cs typeface="Times New Roman" pitchFamily="18" charset="0"/>
              </a:rPr>
              <a:t>Rychleji pohybující se </a:t>
            </a:r>
            <a:r>
              <a:rPr lang="cs-CZ" sz="9000" dirty="0" smtClean="0">
                <a:latin typeface="Times New Roman" pitchFamily="18" charset="0"/>
                <a:cs typeface="Times New Roman" pitchFamily="18" charset="0"/>
              </a:rPr>
              <a:t>vagón </a:t>
            </a:r>
            <a:r>
              <a:rPr lang="cs-CZ" sz="9000" dirty="0" smtClean="0">
                <a:latin typeface="Times New Roman" pitchFamily="18" charset="0"/>
                <a:cs typeface="Times New Roman" pitchFamily="18" charset="0"/>
              </a:rPr>
              <a:t>posune stojící vagón po delší dráze než pomalejší vagón.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dirty="0" smtClean="0">
                <a:latin typeface="Times New Roman" pitchFamily="18" charset="0"/>
                <a:cs typeface="Times New Roman" pitchFamily="18" charset="0"/>
              </a:rPr>
            </a:b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35" name="Přímá spojnice 1034"/>
          <p:cNvCxnSpPr/>
          <p:nvPr/>
        </p:nvCxnSpPr>
        <p:spPr>
          <a:xfrm>
            <a:off x="0" y="3114861"/>
            <a:ext cx="914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3925" y="2541339"/>
            <a:ext cx="1701192" cy="537021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9872" y="2541340"/>
            <a:ext cx="1701192" cy="537021"/>
          </a:xfrm>
          <a:prstGeom prst="rect">
            <a:avLst/>
          </a:prstGeom>
        </p:spPr>
      </p:pic>
      <p:cxnSp>
        <p:nvCxnSpPr>
          <p:cNvPr id="6" name="Přímá spojnice 5"/>
          <p:cNvCxnSpPr/>
          <p:nvPr/>
        </p:nvCxnSpPr>
        <p:spPr>
          <a:xfrm>
            <a:off x="0" y="5085184"/>
            <a:ext cx="914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0905" y="4521553"/>
            <a:ext cx="1701192" cy="53702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70041" y="4521552"/>
            <a:ext cx="1701192" cy="537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187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20074E-6 L -0.17968 -0.004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93" y="-2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1 -3.20074E-6 L -0.18507 -0.0041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58" y="-20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58002E-6 L -0.35972 0.0011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86" y="4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58002E-6 L -0.3552 0.0011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60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"/>
          <p:cNvSpPr txBox="1">
            <a:spLocks/>
          </p:cNvSpPr>
          <p:nvPr/>
        </p:nvSpPr>
        <p:spPr>
          <a:xfrm>
            <a:off x="395536" y="378414"/>
            <a:ext cx="8496943" cy="204247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>
              <a:lnSpc>
                <a:spcPct val="120000"/>
              </a:lnSpc>
            </a:pPr>
            <a:r>
              <a:rPr lang="cs-CZ" sz="3600" dirty="0" smtClean="0">
                <a:latin typeface="Arial" pitchFamily="34" charset="0"/>
                <a:cs typeface="Arial" pitchFamily="34" charset="0"/>
              </a:rPr>
              <a:t>Rychleji pohybující se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vagón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posune stojící vagón po delší dráze než pomalejší vagón.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95536" y="2605446"/>
            <a:ext cx="7344816" cy="128019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>
              <a:lnSpc>
                <a:spcPct val="120000"/>
              </a:lnSpc>
            </a:pPr>
            <a:r>
              <a:rPr lang="cs-CZ" sz="9000" dirty="0" smtClean="0">
                <a:latin typeface="Arial" pitchFamily="34" charset="0"/>
                <a:cs typeface="Arial" pitchFamily="34" charset="0"/>
              </a:rPr>
              <a:t>Rychleji pohybující se vagón má větší pohybovou energii.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81639" y="4149080"/>
            <a:ext cx="8242736" cy="14401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3600" dirty="0" smtClean="0">
                <a:latin typeface="Arial" pitchFamily="34" charset="0"/>
                <a:cs typeface="Arial" pitchFamily="34" charset="0"/>
              </a:rPr>
              <a:t>Pohybová energie závisí na rychlosti tělesa.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900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0" y="4365104"/>
            <a:ext cx="914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41616" y="1988838"/>
            <a:ext cx="1701192" cy="53702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9872" y="1988840"/>
            <a:ext cx="1701192" cy="53702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0145" y="3799314"/>
            <a:ext cx="1701192" cy="53702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42808" y="1988839"/>
            <a:ext cx="1701192" cy="537021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42808" y="3812168"/>
            <a:ext cx="1701192" cy="537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9923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92322E-6 L -0.23368 -0.000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84" y="-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-2.16466E-6 L -0.06336 0.0027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13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16466E-6 L -0.06041 0.0027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0" y="4365104"/>
            <a:ext cx="914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1064" y="1988838"/>
            <a:ext cx="1701192" cy="53702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9872" y="1988840"/>
            <a:ext cx="1701192" cy="53702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0145" y="3799314"/>
            <a:ext cx="1701192" cy="53702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2256" y="1988839"/>
            <a:ext cx="1701192" cy="537021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71337" y="3799313"/>
            <a:ext cx="1701192" cy="537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264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16466E-6 L -0.43159 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80" y="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16466E-6 L -0.42864 0.0027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41" y="13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16466E-6 L -0.42569 0.0027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85" y="13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"/>
          <p:cNvSpPr txBox="1">
            <a:spLocks/>
          </p:cNvSpPr>
          <p:nvPr/>
        </p:nvSpPr>
        <p:spPr>
          <a:xfrm>
            <a:off x="251520" y="378414"/>
            <a:ext cx="8208912" cy="110637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3600" dirty="0" smtClean="0">
                <a:latin typeface="Arial" pitchFamily="34" charset="0"/>
                <a:cs typeface="Arial" pitchFamily="34" charset="0"/>
              </a:rPr>
              <a:t>Dva  jedoucí vagóny posunuly stojící vagón o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větší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vzdálenost.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251520" y="1689536"/>
            <a:ext cx="7423033" cy="116340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3600" dirty="0" smtClean="0">
                <a:latin typeface="Arial" pitchFamily="34" charset="0"/>
                <a:cs typeface="Arial" pitchFamily="34" charset="0"/>
              </a:rPr>
              <a:t>Dva vagóny mají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větší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pohybovou energii.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57729" y="2996952"/>
            <a:ext cx="8208912" cy="1142213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3600" dirty="0" smtClean="0">
                <a:latin typeface="Arial" pitchFamily="34" charset="0"/>
                <a:cs typeface="Arial" pitchFamily="34" charset="0"/>
              </a:rPr>
              <a:t>Pohybová energie závisí na hmotnosti tělesa.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3810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732980" y="5231470"/>
            <a:ext cx="1656184" cy="7306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755576" y="2104255"/>
            <a:ext cx="2730095" cy="10019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251520" y="378414"/>
            <a:ext cx="8208912" cy="11063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3600" dirty="0" smtClean="0">
                <a:latin typeface="Arial" pitchFamily="34" charset="0"/>
                <a:cs typeface="Arial" pitchFamily="34" charset="0"/>
              </a:rPr>
              <a:t>Pohybová energie . . . . . . . . . . . </a:t>
            </a:r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E</a:t>
            </a:r>
            <a:r>
              <a:rPr lang="cs-CZ" sz="3600" baseline="-25000" dirty="0" err="1" smtClean="0">
                <a:latin typeface="Arial" pitchFamily="34" charset="0"/>
                <a:cs typeface="Arial" pitchFamily="34" charset="0"/>
              </a:rPr>
              <a:t>k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251520" y="1121510"/>
            <a:ext cx="7416824" cy="10019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3600" dirty="0" smtClean="0">
                <a:latin typeface="Arial" pitchFamily="34" charset="0"/>
                <a:cs typeface="Arial" pitchFamily="34" charset="0"/>
              </a:rPr>
              <a:t>Základní jednotka . . . . . joule . . . J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Nadpis 1"/>
              <p:cNvSpPr txBox="1">
                <a:spLocks/>
              </p:cNvSpPr>
              <p:nvPr/>
            </p:nvSpPr>
            <p:spPr>
              <a:xfrm>
                <a:off x="755576" y="2104255"/>
                <a:ext cx="2730095" cy="1001967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rmAutofit/>
              </a:bodyPr>
              <a:lstStyle>
                <a:lvl1pPr algn="ctr" defTabSz="914400" rtl="0" eaLnBrk="1" latinLnBrk="0" hangingPunct="1">
                  <a:spcBef>
                    <a:spcPct val="0"/>
                  </a:spcBef>
                  <a:buNone/>
                  <a:defRPr sz="4400" kern="1200">
                    <a:ln>
                      <a:noFill/>
                    </a:ln>
                    <a:solidFill>
                      <a:srgbClr val="FFFFFF"/>
                    </a:solidFill>
                    <a:effectLst>
                      <a:glow rad="101600">
                        <a:schemeClr val="tx2"/>
                      </a:glow>
                    </a:effectLst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pPr algn="l"/>
                <a:r>
                  <a:rPr lang="cs-CZ" sz="3600" dirty="0">
                    <a:latin typeface="Arial" pitchFamily="34" charset="0"/>
                    <a:cs typeface="Arial" pitchFamily="34" charset="0"/>
                  </a:rPr>
                  <a:t>E</a:t>
                </a:r>
                <a:r>
                  <a:rPr lang="cs-CZ" sz="3600" baseline="-25000" dirty="0" err="1">
                    <a:latin typeface="Arial" pitchFamily="34" charset="0"/>
                    <a:cs typeface="Arial" pitchFamily="34" charset="0"/>
                  </a:rPr>
                  <a:t>k</a:t>
                </a:r>
                <a:r>
                  <a:rPr lang="cs-CZ" sz="3600" dirty="0">
                    <a:latin typeface="Arial" pitchFamily="34" charset="0"/>
                    <a:cs typeface="Arial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i="1">
                            <a:latin typeface="Cambria Math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3600" i="1">
                            <a:latin typeface="Cambria Math"/>
                            <a:cs typeface="Arial" pitchFamily="34" charset="0"/>
                          </a:rPr>
                          <m:t>1</m:t>
                        </m:r>
                      </m:num>
                      <m:den>
                        <m:r>
                          <a:rPr lang="cs-CZ" sz="3600" i="1">
                            <a:latin typeface="Cambria Math"/>
                            <a:cs typeface="Arial" pitchFamily="34" charset="0"/>
                          </a:rPr>
                          <m:t>2</m:t>
                        </m:r>
                      </m:den>
                    </m:f>
                    <m:r>
                      <a:rPr lang="cs-CZ" sz="3600" b="0" i="1" smtClean="0">
                        <a:latin typeface="Cambria Math"/>
                        <a:cs typeface="Arial" pitchFamily="34" charset="0"/>
                      </a:rPr>
                      <m:t>. </m:t>
                    </m:r>
                    <m:r>
                      <a:rPr lang="cs-CZ" sz="3600" b="0" i="1" smtClean="0">
                        <a:latin typeface="Cambria Math"/>
                        <a:cs typeface="Arial" pitchFamily="34" charset="0"/>
                      </a:rPr>
                      <m:t>𝑚</m:t>
                    </m:r>
                    <m:r>
                      <a:rPr lang="cs-CZ" sz="3600" b="0" i="1" smtClean="0">
                        <a:latin typeface="Cambria Math"/>
                        <a:cs typeface="Arial" pitchFamily="34" charset="0"/>
                      </a:rPr>
                      <m:t> . </m:t>
                    </m:r>
                    <m:r>
                      <a:rPr lang="cs-CZ" sz="3600" b="0" i="1" smtClean="0">
                        <a:latin typeface="Cambria Math"/>
                        <a:cs typeface="Arial" pitchFamily="34" charset="0"/>
                      </a:rPr>
                      <m:t>𝑣</m:t>
                    </m:r>
                    <m:r>
                      <a:rPr lang="cs-CZ" sz="3600" b="0" i="1" baseline="30000" smtClean="0">
                        <a:latin typeface="Cambria Math"/>
                        <a:cs typeface="Arial" pitchFamily="34" charset="0"/>
                      </a:rPr>
                      <m:t>2</m:t>
                    </m:r>
                  </m:oMath>
                </a14:m>
                <a:endParaRPr lang="cs-CZ" sz="3600" baseline="300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2104255"/>
                <a:ext cx="2730095" cy="1001967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9375" t="-6667" b="-36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Nadpis 1"/>
          <p:cNvSpPr txBox="1">
            <a:spLocks/>
          </p:cNvSpPr>
          <p:nvPr/>
        </p:nvSpPr>
        <p:spPr>
          <a:xfrm>
            <a:off x="4211960" y="2104255"/>
            <a:ext cx="4104456" cy="11063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3600" dirty="0" smtClean="0">
                <a:latin typeface="Arial" pitchFamily="34" charset="0"/>
                <a:cs typeface="Arial" pitchFamily="34" charset="0"/>
              </a:rPr>
              <a:t>m . . . . . . hmotnost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4227948" y="2787779"/>
            <a:ext cx="4104456" cy="11063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3600" dirty="0" smtClean="0">
                <a:latin typeface="Arial" pitchFamily="34" charset="0"/>
                <a:cs typeface="Arial" pitchFamily="34" charset="0"/>
              </a:rPr>
              <a:t>v . . . . . . rychlost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27548" y="3824248"/>
            <a:ext cx="7200800" cy="1106370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3600" dirty="0" smtClean="0">
                <a:latin typeface="Arial" pitchFamily="34" charset="0"/>
                <a:cs typeface="Arial" pitchFamily="34" charset="0"/>
              </a:rPr>
              <a:t>Pohybující se těleso vykoná při nárazu do stojícího tělesa práci.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755576" y="5231470"/>
            <a:ext cx="1678780" cy="7306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ln>
                  <a:noFill/>
                </a:ln>
                <a:solidFill>
                  <a:srgbClr val="FFFFFF"/>
                </a:solidFill>
                <a:effectLst>
                  <a:glow rad="101600">
                    <a:schemeClr val="tx2"/>
                  </a:glo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3600" dirty="0" err="1" smtClean="0">
                <a:latin typeface="Arial" pitchFamily="34" charset="0"/>
                <a:cs typeface="Arial" pitchFamily="34" charset="0"/>
              </a:rPr>
              <a:t>E</a:t>
            </a:r>
            <a:r>
              <a:rPr lang="cs-CZ" sz="3600" baseline="-25000" dirty="0" err="1" smtClean="0">
                <a:latin typeface="Arial" pitchFamily="34" charset="0"/>
                <a:cs typeface="Arial" pitchFamily="34" charset="0"/>
              </a:rPr>
              <a:t>k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= W</a:t>
            </a:r>
            <a:r>
              <a:rPr lang="cs-CZ" sz="3600" baseline="-250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3939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12" grpId="0"/>
      <p:bldP spid="9" grpId="0"/>
      <p:bldP spid="6" grpId="0"/>
      <p:bldP spid="7" grpId="0"/>
      <p:bldP spid="8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92250" y="292052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Otázky a úlohy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92250" y="1126811"/>
            <a:ext cx="8040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1. Jaká tělesa mají pohybovou energii ?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97317" y="1806165"/>
            <a:ext cx="8040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2. Kdy je pohybová energie tělesa nulová ?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97317" y="2492896"/>
            <a:ext cx="80401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3. Jak můžeš zvětšit pohybovou energii 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    tělesa? Uveď příklady.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97317" y="3717032"/>
            <a:ext cx="80401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4. Po trati vedle sebe běží Petr a Ivan. Co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    můžeš říci o jejich pohybových energiích  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    vzhledem k trati, když Ivan má 1,5 krát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    větší hmotnost než Petr ?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0581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511894" y="454196"/>
            <a:ext cx="82365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5. Proč se špalek nerozštípne, když na něj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    sekeru pouze opřeme ostřím, a proč při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    prudkém úderu sekery se špalek rozletí ?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11894" y="2204864"/>
            <a:ext cx="80401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6. Může mít řidič automobilu jedoucího po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    silnici současně nulovou a nenulovou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    pohybovou energii. Objasni.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893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50" y="692150"/>
            <a:ext cx="8229600" cy="4525963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r>
              <a:rPr lang="cs-CZ" sz="2600" u="sng" dirty="0" smtClean="0"/>
              <a:t>Zdroje a literatura :</a:t>
            </a:r>
          </a:p>
          <a:p>
            <a:pPr>
              <a:buFontTx/>
              <a:buNone/>
              <a:defRPr/>
            </a:pPr>
            <a:endParaRPr lang="cs-CZ" sz="2600" u="sng" dirty="0" smtClean="0"/>
          </a:p>
          <a:p>
            <a:pPr>
              <a:defRPr/>
            </a:pPr>
            <a:r>
              <a:rPr lang="cs-CZ" sz="2000" dirty="0" smtClean="0"/>
              <a:t>Fyzika pro </a:t>
            </a:r>
            <a:r>
              <a:rPr lang="cs-CZ" sz="2000" dirty="0"/>
              <a:t>8</a:t>
            </a:r>
            <a:r>
              <a:rPr lang="cs-CZ" sz="2000" dirty="0" smtClean="0"/>
              <a:t> ročník ZŠ, PROMETHEUS 2001, doc. RNDr. Růžena Kolářová, CSc., PaedDr. Jiří </a:t>
            </a:r>
            <a:r>
              <a:rPr lang="cs-CZ" sz="2000" dirty="0" err="1" smtClean="0"/>
              <a:t>Bohuněk</a:t>
            </a:r>
            <a:r>
              <a:rPr lang="cs-CZ" sz="2000" dirty="0" smtClean="0"/>
              <a:t>.</a:t>
            </a:r>
          </a:p>
          <a:p>
            <a:pPr>
              <a:defRPr/>
            </a:pPr>
            <a:r>
              <a:rPr lang="cs-CZ" sz="2000" dirty="0" smtClean="0">
                <a:hlinkClick r:id="rId2"/>
              </a:rPr>
              <a:t>http</a:t>
            </a:r>
            <a:r>
              <a:rPr lang="cs-CZ" sz="2000" dirty="0">
                <a:hlinkClick r:id="rId2"/>
              </a:rPr>
              <a:t>://</a:t>
            </a:r>
            <a:r>
              <a:rPr lang="cs-CZ" sz="2000" dirty="0" smtClean="0">
                <a:hlinkClick r:id="rId2"/>
              </a:rPr>
              <a:t>www.maxikovy-hracky.cz/katalog/vlaky-a-prislusenstvi/elektricke-vlacky/boston-express-mehano-t722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37976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TC010219414[[fn=Horský motiv]]</Template>
  <TotalTime>1181</TotalTime>
  <Words>358</Words>
  <Application>Microsoft Office PowerPoint</Application>
  <PresentationFormat>Předvádění na obrazovce (4:3)</PresentationFormat>
  <Paragraphs>63</Paragraphs>
  <Slides>13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Mountain</vt:lpstr>
      <vt:lpstr>Motiv systému Office</vt:lpstr>
      <vt:lpstr>Pohybová energie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110</cp:revision>
  <dcterms:created xsi:type="dcterms:W3CDTF">2011-09-09T15:02:45Z</dcterms:created>
  <dcterms:modified xsi:type="dcterms:W3CDTF">2014-03-09T18:43:49Z</dcterms:modified>
</cp:coreProperties>
</file>