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AF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5F8C45-1811-4A5B-A62D-881B892D40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9CC57-5632-45A1-9CCC-7438FA872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898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CC57-5632-45A1-9CCC-7438FA87283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55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7.pn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p3"/><Relationship Id="rId7" Type="http://schemas.openxmlformats.org/officeDocument/2006/relationships/image" Target="../media/image11.png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136325"/>
              </p:ext>
            </p:extLst>
          </p:nvPr>
        </p:nvGraphicFramePr>
        <p:xfrm>
          <a:off x="683568" y="5229200"/>
          <a:ext cx="7704856" cy="1421120"/>
        </p:xfrm>
        <a:graphic>
          <a:graphicData uri="http://schemas.openxmlformats.org/drawingml/2006/table">
            <a:tbl>
              <a:tblPr/>
              <a:tblGrid>
                <a:gridCol w="2376266"/>
                <a:gridCol w="532859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VY_32_INOVACE_16_Skákal pes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644"/>
    </mc:Choice>
    <mc:Fallback xmlns="">
      <p:transition advTm="564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1296144"/>
          </a:xfrm>
        </p:spPr>
        <p:txBody>
          <a:bodyPr/>
          <a:lstStyle/>
          <a:p>
            <a:r>
              <a:rPr lang="cs-CZ" dirty="0" smtClean="0"/>
              <a:t>Skákal pes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9592" y="4949128"/>
            <a:ext cx="6400800" cy="12192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ACJE728X\MC9004414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12976"/>
            <a:ext cx="4464496" cy="234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4865288"/>
            <a:ext cx="20724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20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723"/>
    </mc:Choice>
    <mc:Fallback xmlns="">
      <p:transition advTm="5723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Skákal pes přes oves,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řes zelenou louku,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tx1"/>
                </a:solidFill>
              </a:rPr>
              <a:t>š</a:t>
            </a:r>
            <a:r>
              <a:rPr lang="cs-CZ" dirty="0" smtClean="0">
                <a:solidFill>
                  <a:schemeClr val="tx1"/>
                </a:solidFill>
              </a:rPr>
              <a:t>el za ním myslivec,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péro na klobouku.</a:t>
            </a:r>
          </a:p>
          <a:p>
            <a:pPr algn="ctr"/>
            <a:endParaRPr lang="cs-CZ" dirty="0"/>
          </a:p>
        </p:txBody>
      </p:sp>
      <p:pic>
        <p:nvPicPr>
          <p:cNvPr id="1027" name="Picture 3" descr="C:\Users\OEM\AppData\Local\Microsoft\Windows\Temporary Internet Files\Content.IE5\B4A6B7Q4\MC900192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293" y="3977104"/>
            <a:ext cx="2152184" cy="218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OEM\AppData\Local\Microsoft\Windows\Temporary Internet Files\Content.IE5\2FH3CH61\MC9002314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12791"/>
            <a:ext cx="2791485" cy="249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10-AudioTrack 10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80312" y="227687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067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6025"/>
    </mc:Choice>
    <mc:Fallback xmlns="">
      <p:transition advTm="16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8148E-6 C -0.00295 -0.01135 -0.00573 -0.02338 -0.01076 -0.03334 C -0.01146 -0.03658 -0.01163 -0.04005 -0.01302 -0.04283 C -0.01458 -0.04607 -0.01701 -0.04861 -0.01788 -0.05232 C -0.02083 -0.06389 -0.02934 -0.08195 -0.0368 -0.08889 C -0.04028 -0.09537 -0.04774 -0.10278 -0.05347 -0.10625 C -0.05573 -0.10764 -0.06076 -0.10949 -0.06076 -0.10949 C -0.07101 -0.1088 -0.08472 -0.10926 -0.09514 -0.10463 C -0.09635 -0.10417 -0.09757 -0.10348 -0.09878 -0.10301 C -0.1 -0.10255 -0.10121 -0.10209 -0.10243 -0.10162 C -0.10486 -0.1007 -0.10955 -0.09838 -0.10955 -0.09838 C -0.1151 -0.09329 -0.11163 -0.09584 -0.12014 -0.0919 L -0.12014 -0.0919 C -0.125 -0.08773 -0.12969 -0.08334 -0.13455 -0.0794 C -0.13524 -0.07778 -0.13576 -0.07593 -0.1368 -0.07454 C -0.13785 -0.07315 -0.13958 -0.07269 -0.14045 -0.0713 C -0.14114 -0.07014 -0.14097 -0.06806 -0.14167 -0.06667 C -0.14253 -0.06482 -0.14392 -0.06343 -0.14514 -0.06181 C -0.14722 -0.05394 -0.1493 -0.04584 -0.15121 -0.03797 C -0.15173 -0.03611 -0.15295 -0.03496 -0.15347 -0.03334 C -0.15607 -0.0257 -0.15833 -0.01459 -0.15833 -0.00625 " pathEditMode="relative" ptsTypes="fffffffffffFffffffffA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0886"/>
            <a:ext cx="8229600" cy="16002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Pejsku náš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co děláš,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že´s</a:t>
            </a:r>
            <a:r>
              <a:rPr lang="cs-CZ" dirty="0" smtClean="0">
                <a:solidFill>
                  <a:schemeClr val="tx1"/>
                </a:solidFill>
              </a:rPr>
              <a:t> tak vesel stále?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Řek bych vám, nevím sám.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Hop! A skákal dále.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OEM\AppData\Local\Microsoft\Windows\Temporary Internet Files\Content.IE5\PG9PTAV0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806" y="908720"/>
            <a:ext cx="2754817" cy="361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2FH3CH61\MP900404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96600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3396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3109"/>
    </mc:Choice>
    <mc:Fallback xmlns="">
      <p:transition advTm="13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57 0.00069 C 0.13229 -0.00834 0.13611 -0.00371 0.15104 -0.00255 C 0.16875 0.00092 0.1868 0.00208 0.20468 0.00393 C 0.21823 0.00347 0.23159 0.00324 0.24514 0.00231 C 0.24722 0.00208 0.25625 -0.00232 0.25694 -0.00255 C 0.26753 -0.00741 0.28055 -0.00949 0.29149 -0.01204 C 0.30139 -0.01158 0.31145 -0.01135 0.32135 -0.01042 C 0.32656 -0.00996 0.33177 -0.00602 0.3368 -0.00417 C 0.34444 -0.00116 0.35139 0.00092 0.35937 0.00231 C 0.3677 0.00185 0.37604 0.00162 0.38437 0.00069 C 0.39392 -0.00024 0.40243 -0.00718 0.4118 -0.0088 C 0.41614 -0.00949 0.42048 -0.00973 0.42482 -0.01042 C 0.4276 -0.01088 0.43038 -0.01158 0.43316 -0.01204 C 0.43958 -0.01158 0.446 -0.01158 0.45225 -0.01042 C 0.45885 -0.00926 0.46423 -0.00278 0.47014 0.00069 C 0.47986 0.00648 0.49097 0.00879 0.50104 0.01342 C 0.5309 0.01203 0.53142 0.01226 0.55347 0.00393 C 0.56302 -0.00487 0.57152 -0.00602 0.58316 -0.00718 C 0.59982 -0.00556 0.61163 -0.00139 0.62725 0.00393 C 0.63246 0.00578 0.63767 0.0081 0.6427 0.01018 C 0.64514 0.01111 0.64982 0.01342 0.64982 0.01342 C 0.65625 0.01273 0.67448 0.01388 0.6809 0.00532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115212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Nyní si písničku zazpíváme pouze s hudebním doprovodem:</a:t>
            </a:r>
            <a:endParaRPr lang="cs-CZ" sz="4400" dirty="0"/>
          </a:p>
        </p:txBody>
      </p:sp>
      <p:pic>
        <p:nvPicPr>
          <p:cNvPr id="1026" name="Picture 2" descr="C:\Users\OEM\AppData\Local\Microsoft\Windows\Temporary Internet Files\Content.IE5\PG9PTAV0\MC9000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388268" cy="359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240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5287"/>
    </mc:Choice>
    <mc:Fallback xmlns="">
      <p:transition advTm="5287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980728"/>
            <a:ext cx="8229600" cy="51454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smtClean="0">
              <a:solidFill>
                <a:schemeClr val="tx1"/>
              </a:solidFill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mtClean="0">
                <a:solidFill>
                  <a:schemeClr val="tx1"/>
                </a:solidFill>
              </a:rPr>
              <a:t>Skákal pes přes oves,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>
                <a:solidFill>
                  <a:schemeClr val="tx1"/>
                </a:solidFill>
              </a:rPr>
              <a:t>přes zelenou louku,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>
                <a:solidFill>
                  <a:schemeClr val="tx1"/>
                </a:solidFill>
              </a:rPr>
              <a:t>šel za ním myslivec,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>
                <a:solidFill>
                  <a:schemeClr val="tx1"/>
                </a:solidFill>
              </a:rPr>
              <a:t>péro na klobouku.</a:t>
            </a:r>
          </a:p>
          <a:p>
            <a:pPr algn="ctr"/>
            <a:endParaRPr lang="cs-CZ" dirty="0"/>
          </a:p>
        </p:txBody>
      </p:sp>
      <p:pic>
        <p:nvPicPr>
          <p:cNvPr id="6" name="Picture 3" descr="C:\Users\OEM\AppData\Local\Microsoft\Windows\Temporary Internet Files\Content.IE5\B4A6B7Q4\MC900192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293" y="3977104"/>
            <a:ext cx="2152184" cy="218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2FH3CH61\MC9002314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12791"/>
            <a:ext cx="2791485" cy="249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52-Skákal pes 52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20272" y="1049731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789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6028"/>
    </mc:Choice>
    <mc:Fallback xmlns="">
      <p:transition advTm="16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8148E-6 C -0.00295 -0.01135 -0.00573 -0.02338 -0.01076 -0.03334 C -0.01146 -0.03658 -0.01163 -0.04005 -0.01302 -0.04283 C -0.01458 -0.04607 -0.01701 -0.04861 -0.01788 -0.05232 C -0.02083 -0.06389 -0.02934 -0.08195 -0.0368 -0.08889 C -0.04028 -0.09537 -0.04774 -0.10278 -0.05347 -0.10625 C -0.05573 -0.10764 -0.06076 -0.10949 -0.06076 -0.10949 C -0.07101 -0.1088 -0.08472 -0.10926 -0.09514 -0.10463 C -0.09635 -0.10417 -0.09757 -0.10348 -0.09878 -0.10301 C -0.1 -0.10255 -0.10121 -0.10209 -0.10243 -0.10162 C -0.10486 -0.1007 -0.10955 -0.09838 -0.10955 -0.09838 C -0.1151 -0.09329 -0.11163 -0.09584 -0.12014 -0.0919 L -0.12014 -0.0919 C -0.125 -0.08773 -0.12969 -0.08334 -0.13455 -0.0794 C -0.13524 -0.07778 -0.13576 -0.07593 -0.1368 -0.07454 C -0.13785 -0.07315 -0.13958 -0.07269 -0.14045 -0.0713 C -0.14114 -0.07014 -0.14097 -0.06806 -0.14167 -0.06667 C -0.14253 -0.06482 -0.14392 -0.06343 -0.14514 -0.06181 C -0.14722 -0.05394 -0.1493 -0.04584 -0.15121 -0.03797 C -0.15173 -0.03611 -0.15295 -0.03496 -0.15347 -0.03334 C -0.15607 -0.0257 -0.15833 -0.01459 -0.15833 -0.00625 " pathEditMode="relative" ptsTypes="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8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-10886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Pejsku náš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co děláš,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že´s</a:t>
            </a:r>
            <a:r>
              <a:rPr lang="cs-CZ" dirty="0" smtClean="0">
                <a:solidFill>
                  <a:schemeClr val="tx1"/>
                </a:solidFill>
              </a:rPr>
              <a:t> tak vesel stále?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 Řek bych vám, nevím sám.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 Hop! A skákal dále.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Picture 3" descr="C:\Users\OEM\AppData\Local\Microsoft\Windows\Temporary Internet Files\Content.IE5\PG9PTAV0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806" y="908720"/>
            <a:ext cx="2754817" cy="361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OEM\AppData\Local\Microsoft\Windows\Temporary Internet Files\Content.IE5\2FH3CH61\MP900404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96600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8424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3743"/>
    </mc:Choice>
    <mc:Fallback xmlns="">
      <p:transition advTm="1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57 0.00069 C 0.13229 -0.00834 0.13611 -0.00371 0.15104 -0.00255 C 0.16875 0.00092 0.1868 0.00208 0.20468 0.00393 C 0.21823 0.00347 0.23159 0.00324 0.24514 0.00231 C 0.24722 0.00208 0.25625 -0.00232 0.25694 -0.00255 C 0.26753 -0.00741 0.28055 -0.00949 0.29149 -0.01204 C 0.30139 -0.01158 0.31145 -0.01135 0.32135 -0.01042 C 0.32656 -0.00996 0.33177 -0.00602 0.3368 -0.00417 C 0.34444 -0.00116 0.35139 0.00092 0.35937 0.00231 C 0.3677 0.00185 0.37604 0.00162 0.38437 0.00069 C 0.39392 -0.00024 0.40243 -0.00718 0.4118 -0.0088 C 0.41614 -0.00949 0.42048 -0.00973 0.42482 -0.01042 C 0.4276 -0.01088 0.43038 -0.01158 0.43316 -0.01204 C 0.43958 -0.01158 0.446 -0.01158 0.45225 -0.01042 C 0.45885 -0.00926 0.46423 -0.00278 0.47014 0.00069 C 0.47986 0.00648 0.49097 0.00879 0.50104 0.01342 C 0.5309 0.01203 0.53142 0.01226 0.55347 0.00393 C 0.56302 -0.00487 0.57152 -0.00602 0.58316 -0.00718 C 0.59982 -0.00556 0.61163 -0.00139 0.62725 0.00393 C 0.63246 0.00578 0.63767 0.0081 0.6427 0.01018 C 0.64514 0.01111 0.64982 0.01342 0.64982 0.01342 C 0.65625 0.01273 0.67448 0.01388 0.6809 0.00532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Hudba: CD Dětské písně a říkadla, Disky, 1999</a:t>
            </a:r>
          </a:p>
          <a:p>
            <a:r>
              <a:rPr lang="cs-CZ" dirty="0">
                <a:solidFill>
                  <a:schemeClr val="tx1"/>
                </a:solidFill>
              </a:rPr>
              <a:t>Obrázky</a:t>
            </a:r>
            <a:r>
              <a:rPr lang="cs-CZ">
                <a:solidFill>
                  <a:schemeClr val="tx1"/>
                </a:solidFill>
              </a:rPr>
              <a:t>: </a:t>
            </a:r>
            <a:r>
              <a:rPr lang="cs-CZ">
                <a:solidFill>
                  <a:schemeClr val="tx1"/>
                </a:solidFill>
              </a:rPr>
              <a:t>Klipart - </a:t>
            </a:r>
            <a:r>
              <a:rPr lang="cs-CZ">
                <a:solidFill>
                  <a:schemeClr val="tx1"/>
                </a:solidFill>
                <a:hlinkClick r:id="rId2"/>
              </a:rPr>
              <a:t>http://office.microsoft.com/cs-cz/images</a:t>
            </a:r>
            <a:r>
              <a:rPr lang="cs-CZ">
                <a:solidFill>
                  <a:schemeClr val="tx1"/>
                </a:solidFill>
                <a:hlinkClick r:id="rId2"/>
              </a:rPr>
              <a:t>/?</a:t>
            </a:r>
            <a:r>
              <a:rPr lang="cs-CZ" smtClean="0">
                <a:solidFill>
                  <a:schemeClr val="tx1"/>
                </a:solidFill>
                <a:hlinkClick r:id="rId2"/>
              </a:rPr>
              <a:t>CTT=6&amp;ver=14&amp;app=powerpnt.exe</a:t>
            </a:r>
            <a:endParaRPr lang="cs-CZ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44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832"/>
    </mc:Choice>
    <mc:Fallback xmlns="">
      <p:transition advTm="483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243</TotalTime>
  <Words>169</Words>
  <Application>Microsoft Office PowerPoint</Application>
  <PresentationFormat>Předvádění na obrazovce (4:3)</PresentationFormat>
  <Paragraphs>49</Paragraphs>
  <Slides>8</Slides>
  <Notes>1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Skákal pes</vt:lpstr>
      <vt:lpstr> </vt:lpstr>
      <vt:lpstr> </vt:lpstr>
      <vt:lpstr> </vt:lpstr>
      <vt:lpstr> </vt:lpstr>
      <vt:lpstr> 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Skákal pes</dc:title>
  <dc:creator>Mgr. Iva Dušková</dc:creator>
  <cp:lastModifiedBy>OEM</cp:lastModifiedBy>
  <cp:revision>25</cp:revision>
  <dcterms:created xsi:type="dcterms:W3CDTF">2011-08-16T12:19:56Z</dcterms:created>
  <dcterms:modified xsi:type="dcterms:W3CDTF">2011-11-29T08:15:27Z</dcterms:modified>
</cp:coreProperties>
</file>