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2" r:id="rId1"/>
  </p:sldMasterIdLst>
  <p:handoutMasterIdLst>
    <p:handoutMasterId r:id="rId14"/>
  </p:handoutMasterIdLst>
  <p:sldIdLst>
    <p:sldId id="261" r:id="rId2"/>
    <p:sldId id="263" r:id="rId3"/>
    <p:sldId id="278" r:id="rId4"/>
    <p:sldId id="281" r:id="rId5"/>
    <p:sldId id="290" r:id="rId6"/>
    <p:sldId id="289" r:id="rId7"/>
    <p:sldId id="295" r:id="rId8"/>
    <p:sldId id="294" r:id="rId9"/>
    <p:sldId id="291" r:id="rId10"/>
    <p:sldId id="293" r:id="rId11"/>
    <p:sldId id="292" r:id="rId12"/>
    <p:sldId id="275" r:id="rId13"/>
  </p:sldIdLst>
  <p:sldSz cx="9144000" cy="6858000" type="screen4x3"/>
  <p:notesSz cx="9144000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19" autoAdjust="0"/>
    <p:restoredTop sz="94718" autoAdjust="0"/>
  </p:normalViewPr>
  <p:slideViewPr>
    <p:cSldViewPr>
      <p:cViewPr>
        <p:scale>
          <a:sx n="60" d="100"/>
          <a:sy n="60" d="100"/>
        </p:scale>
        <p:origin x="-276" y="-31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B4A802-E542-44F9-8416-8BB34D71BC99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16A85F-9A18-489B-9F60-BBC923367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42910" y="2838124"/>
            <a:ext cx="8072494" cy="30285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školy: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ZŠ Bor, okres Tachov, příspěvková organizace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Mgr. Jitka Pražáková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9.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3. 2014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VY_32_INOVACE_6B_M2_13 Orientace na číselné ose 0-100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  CZ.1.07/1.4.00/21.3534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Matematika a její aplikace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</a:t>
            </a: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Orientace na číselné ose 0-100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Ročník: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2. ročník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slova</a:t>
            </a: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:  </a:t>
            </a: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Číselná osa, obor čísel 0-100, sousední desítky </a:t>
            </a:r>
            <a:endParaRPr lang="cs-CZ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1077906"/>
            <a:ext cx="7473950" cy="142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2071678"/>
            <a:ext cx="8043890" cy="2339973"/>
          </a:xfrm>
        </p:spPr>
        <p:txBody>
          <a:bodyPr/>
          <a:lstStyle/>
          <a:p>
            <a:pPr>
              <a:buNone/>
            </a:pPr>
            <a:r>
              <a:rPr lang="cs-CZ" sz="2000" dirty="0" smtClean="0"/>
              <a:t>       Žáci ukazují daná čísla na číselné ose, určují, mezi kterými desítkami leží a ke které jsou blíže.</a:t>
            </a:r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642910" y="1191268"/>
            <a:ext cx="785818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/>
              <a:t>Anotace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lipsa 8"/>
          <p:cNvSpPr/>
          <p:nvPr/>
        </p:nvSpPr>
        <p:spPr>
          <a:xfrm>
            <a:off x="5715008" y="1928802"/>
            <a:ext cx="1071570" cy="1000132"/>
          </a:xfrm>
          <a:prstGeom prst="ellipse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Segoe Print" pitchFamily="2" charset="0"/>
              </a:rPr>
              <a:t>Mezi kterými desítkami leží dané číslo?</a:t>
            </a:r>
            <a:br>
              <a:rPr lang="cs-CZ" sz="2800" dirty="0" smtClean="0">
                <a:latin typeface="Segoe Print" pitchFamily="2" charset="0"/>
              </a:rPr>
            </a:br>
            <a:r>
              <a:rPr lang="cs-CZ" sz="2800" dirty="0" smtClean="0">
                <a:latin typeface="Segoe Print" pitchFamily="2" charset="0"/>
              </a:rPr>
              <a:t>Ke které desítce je blíž?</a:t>
            </a:r>
            <a:endParaRPr lang="cs-CZ" sz="2800" dirty="0">
              <a:latin typeface="Segoe Print" pitchFamily="2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14276" y="4357694"/>
          <a:ext cx="8429696" cy="1062990"/>
        </p:xfrm>
        <a:graphic>
          <a:graphicData uri="http://schemas.openxmlformats.org/drawingml/2006/table">
            <a:tbl>
              <a:tblPr/>
              <a:tblGrid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</a:tblGrid>
              <a:tr h="17716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7716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7716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716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7716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7716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143240" y="2000240"/>
            <a:ext cx="24288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…  17  …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00232" y="2000240"/>
            <a:ext cx="857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</a:rPr>
              <a:t>10</a:t>
            </a:r>
            <a:endParaRPr lang="cs-CZ" sz="4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857884" y="2000240"/>
            <a:ext cx="12858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</a:rPr>
              <a:t>20</a:t>
            </a:r>
            <a:endParaRPr lang="cs-CZ" sz="4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43372" y="5344555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10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929586" y="5344555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20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28073" y="5072074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17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57158" y="5357826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0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7" grpId="0" build="allAtOnce"/>
      <p:bldP spid="8" grpId="0" build="allAtOnce"/>
      <p:bldP spid="10" grpId="0" build="allAtOnce"/>
      <p:bldP spid="11" grpId="0" build="allAtOnce"/>
      <p:bldP spid="12" grpId="0" build="allAtOnce"/>
      <p:bldP spid="13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lipsa 8"/>
          <p:cNvSpPr/>
          <p:nvPr/>
        </p:nvSpPr>
        <p:spPr>
          <a:xfrm>
            <a:off x="1857356" y="1928802"/>
            <a:ext cx="1071570" cy="1000132"/>
          </a:xfrm>
          <a:prstGeom prst="ellipse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Segoe Print" pitchFamily="2" charset="0"/>
              </a:rPr>
              <a:t>Mezi kterými desítkami leží dané číslo?</a:t>
            </a:r>
            <a:br>
              <a:rPr lang="cs-CZ" sz="2800" dirty="0" smtClean="0">
                <a:latin typeface="Segoe Print" pitchFamily="2" charset="0"/>
              </a:rPr>
            </a:br>
            <a:r>
              <a:rPr lang="cs-CZ" sz="2800" dirty="0" smtClean="0">
                <a:latin typeface="Segoe Print" pitchFamily="2" charset="0"/>
              </a:rPr>
              <a:t>Ke které desítce je blíž?</a:t>
            </a:r>
            <a:endParaRPr lang="cs-CZ" sz="2800" dirty="0">
              <a:latin typeface="Segoe Print" pitchFamily="2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14276" y="4357694"/>
          <a:ext cx="8429696" cy="1062990"/>
        </p:xfrm>
        <a:graphic>
          <a:graphicData uri="http://schemas.openxmlformats.org/drawingml/2006/table">
            <a:tbl>
              <a:tblPr/>
              <a:tblGrid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</a:tblGrid>
              <a:tr h="17716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7716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7716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716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7716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7716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143240" y="2000240"/>
            <a:ext cx="24288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…  23  …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00232" y="2000240"/>
            <a:ext cx="857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</a:rPr>
              <a:t>20</a:t>
            </a:r>
            <a:endParaRPr lang="cs-CZ" sz="4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857884" y="2000240"/>
            <a:ext cx="12858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</a:rPr>
              <a:t>30</a:t>
            </a:r>
            <a:endParaRPr lang="cs-CZ" sz="4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43372" y="5344555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20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929586" y="5344555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30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86380" y="5143512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23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85720" y="5286388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10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7" grpId="0" build="allAtOnce"/>
      <p:bldP spid="8" grpId="0" build="allAtOnce"/>
      <p:bldP spid="10" grpId="0" build="allAtOnce"/>
      <p:bldP spid="11" grpId="0" build="allAtOnce"/>
      <p:bldP spid="12" grpId="0" build="allAtOnce"/>
      <p:bldP spid="13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lipsa 8"/>
          <p:cNvSpPr/>
          <p:nvPr/>
        </p:nvSpPr>
        <p:spPr>
          <a:xfrm>
            <a:off x="5715008" y="1928802"/>
            <a:ext cx="1071570" cy="1000132"/>
          </a:xfrm>
          <a:prstGeom prst="ellipse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Segoe Print" pitchFamily="2" charset="0"/>
              </a:rPr>
              <a:t>Mezi kterými desítkami leží dané číslo?</a:t>
            </a:r>
            <a:br>
              <a:rPr lang="cs-CZ" sz="2800" dirty="0" smtClean="0">
                <a:latin typeface="Segoe Print" pitchFamily="2" charset="0"/>
              </a:rPr>
            </a:br>
            <a:r>
              <a:rPr lang="cs-CZ" sz="2800" dirty="0" smtClean="0">
                <a:latin typeface="Segoe Print" pitchFamily="2" charset="0"/>
              </a:rPr>
              <a:t>Ke které desítce je blíž?</a:t>
            </a:r>
            <a:endParaRPr lang="cs-CZ" sz="2800" dirty="0">
              <a:latin typeface="Segoe Print" pitchFamily="2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14276" y="4357694"/>
          <a:ext cx="8429696" cy="1062990"/>
        </p:xfrm>
        <a:graphic>
          <a:graphicData uri="http://schemas.openxmlformats.org/drawingml/2006/table">
            <a:tbl>
              <a:tblPr/>
              <a:tblGrid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</a:tblGrid>
              <a:tr h="17716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7716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7716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716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7716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7716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143240" y="2000240"/>
            <a:ext cx="24288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…  39  …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00232" y="2000240"/>
            <a:ext cx="857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</a:rPr>
              <a:t>30</a:t>
            </a:r>
            <a:endParaRPr lang="cs-CZ" sz="4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857884" y="2000240"/>
            <a:ext cx="12858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</a:rPr>
              <a:t>40</a:t>
            </a:r>
            <a:endParaRPr lang="cs-CZ" sz="4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43372" y="5344555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30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929586" y="5344555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40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72396" y="4987365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39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85720" y="5344555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20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7" grpId="0" build="allAtOnce"/>
      <p:bldP spid="8" grpId="0" build="allAtOnce"/>
      <p:bldP spid="10" grpId="0" build="allAtOnce"/>
      <p:bldP spid="11" grpId="0" build="allAtOnce"/>
      <p:bldP spid="12" grpId="0" build="allAtOnce"/>
      <p:bldP spid="13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lipsa 8"/>
          <p:cNvSpPr/>
          <p:nvPr/>
        </p:nvSpPr>
        <p:spPr>
          <a:xfrm>
            <a:off x="5715008" y="1928802"/>
            <a:ext cx="1071570" cy="1000132"/>
          </a:xfrm>
          <a:prstGeom prst="ellipse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Segoe Print" pitchFamily="2" charset="0"/>
              </a:rPr>
              <a:t>Mezi kterými desítkami leží dané číslo?</a:t>
            </a:r>
            <a:br>
              <a:rPr lang="cs-CZ" sz="2800" dirty="0" smtClean="0">
                <a:latin typeface="Segoe Print" pitchFamily="2" charset="0"/>
              </a:rPr>
            </a:br>
            <a:r>
              <a:rPr lang="cs-CZ" sz="2800" dirty="0" smtClean="0">
                <a:latin typeface="Segoe Print" pitchFamily="2" charset="0"/>
              </a:rPr>
              <a:t>Ke které desítce je blíž?</a:t>
            </a:r>
            <a:endParaRPr lang="cs-CZ" sz="2800" dirty="0">
              <a:latin typeface="Segoe Print" pitchFamily="2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14276" y="4357694"/>
          <a:ext cx="8429696" cy="1062990"/>
        </p:xfrm>
        <a:graphic>
          <a:graphicData uri="http://schemas.openxmlformats.org/drawingml/2006/table">
            <a:tbl>
              <a:tblPr/>
              <a:tblGrid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</a:tblGrid>
              <a:tr h="17716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7716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7716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716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7716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7716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143240" y="2000240"/>
            <a:ext cx="24288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…  48  …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00232" y="2000240"/>
            <a:ext cx="857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</a:rPr>
              <a:t>40</a:t>
            </a:r>
            <a:endParaRPr lang="cs-CZ" sz="4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857884" y="2000240"/>
            <a:ext cx="12858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</a:rPr>
              <a:t>50</a:t>
            </a:r>
            <a:endParaRPr lang="cs-CZ" sz="4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43372" y="5344555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40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929586" y="5344555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50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185263" y="5072074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48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85720" y="5357826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30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7" grpId="0" build="allAtOnce"/>
      <p:bldP spid="8" grpId="0" build="allAtOnce"/>
      <p:bldP spid="10" grpId="0" build="allAtOnce"/>
      <p:bldP spid="11" grpId="0" build="allAtOnce"/>
      <p:bldP spid="12" grpId="0" build="allAtOnce"/>
      <p:bldP spid="13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lipsa 8"/>
          <p:cNvSpPr/>
          <p:nvPr/>
        </p:nvSpPr>
        <p:spPr>
          <a:xfrm>
            <a:off x="1857356" y="1928802"/>
            <a:ext cx="1071570" cy="1000132"/>
          </a:xfrm>
          <a:prstGeom prst="ellipse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Segoe Print" pitchFamily="2" charset="0"/>
              </a:rPr>
              <a:t>Mezi kterými desítkami leží dané číslo?</a:t>
            </a:r>
            <a:br>
              <a:rPr lang="cs-CZ" sz="2800" dirty="0" smtClean="0">
                <a:latin typeface="Segoe Print" pitchFamily="2" charset="0"/>
              </a:rPr>
            </a:br>
            <a:r>
              <a:rPr lang="cs-CZ" sz="2800" dirty="0" smtClean="0">
                <a:latin typeface="Segoe Print" pitchFamily="2" charset="0"/>
              </a:rPr>
              <a:t>Ke které desítce je blíž?</a:t>
            </a:r>
            <a:endParaRPr lang="cs-CZ" sz="2800" dirty="0">
              <a:latin typeface="Segoe Print" pitchFamily="2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14276" y="4357694"/>
          <a:ext cx="8429696" cy="1062990"/>
        </p:xfrm>
        <a:graphic>
          <a:graphicData uri="http://schemas.openxmlformats.org/drawingml/2006/table">
            <a:tbl>
              <a:tblPr/>
              <a:tblGrid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</a:tblGrid>
              <a:tr h="17716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7716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7716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716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7716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7716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143240" y="2000240"/>
            <a:ext cx="24288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…  72  …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00232" y="2000240"/>
            <a:ext cx="857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</a:rPr>
              <a:t>70</a:t>
            </a:r>
            <a:endParaRPr lang="cs-CZ" sz="4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857884" y="2000240"/>
            <a:ext cx="12858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</a:rPr>
              <a:t>80</a:t>
            </a:r>
            <a:endParaRPr lang="cs-CZ" sz="4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43372" y="5344555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70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929586" y="5344555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80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929190" y="5072074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72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14282" y="5357826"/>
            <a:ext cx="7143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60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7" grpId="0" build="allAtOnce"/>
      <p:bldP spid="8" grpId="0" build="allAtOnce"/>
      <p:bldP spid="10" grpId="0" build="allAtOnce"/>
      <p:bldP spid="11" grpId="0" build="allAtOnce"/>
      <p:bldP spid="12" grpId="0" build="allAtOnce"/>
      <p:bldP spid="13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lipsa 8"/>
          <p:cNvSpPr/>
          <p:nvPr/>
        </p:nvSpPr>
        <p:spPr>
          <a:xfrm>
            <a:off x="5715008" y="1928802"/>
            <a:ext cx="1071570" cy="1000132"/>
          </a:xfrm>
          <a:prstGeom prst="ellipse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Segoe Print" pitchFamily="2" charset="0"/>
              </a:rPr>
              <a:t>Mezi kterými desítkami leží dané číslo?</a:t>
            </a:r>
            <a:br>
              <a:rPr lang="cs-CZ" sz="2800" dirty="0" smtClean="0">
                <a:latin typeface="Segoe Print" pitchFamily="2" charset="0"/>
              </a:rPr>
            </a:br>
            <a:r>
              <a:rPr lang="cs-CZ" sz="2800" dirty="0" smtClean="0">
                <a:latin typeface="Segoe Print" pitchFamily="2" charset="0"/>
              </a:rPr>
              <a:t>Ke které desítce je blíž?</a:t>
            </a:r>
            <a:endParaRPr lang="cs-CZ" sz="2800" dirty="0">
              <a:latin typeface="Segoe Print" pitchFamily="2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14276" y="4357694"/>
          <a:ext cx="8429696" cy="1062990"/>
        </p:xfrm>
        <a:graphic>
          <a:graphicData uri="http://schemas.openxmlformats.org/drawingml/2006/table">
            <a:tbl>
              <a:tblPr/>
              <a:tblGrid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</a:tblGrid>
              <a:tr h="17716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7716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7716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716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7716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7716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143240" y="2000240"/>
            <a:ext cx="24288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…  66  …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00232" y="2000240"/>
            <a:ext cx="857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</a:rPr>
              <a:t>60</a:t>
            </a:r>
            <a:endParaRPr lang="cs-CZ" sz="4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857884" y="2000240"/>
            <a:ext cx="12858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</a:rPr>
              <a:t>70</a:t>
            </a:r>
            <a:endParaRPr lang="cs-CZ" sz="4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43372" y="5344555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60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929586" y="5344555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70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429388" y="5072074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66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85720" y="5357826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50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7" grpId="0" build="allAtOnce"/>
      <p:bldP spid="8" grpId="0" build="allAtOnce"/>
      <p:bldP spid="10" grpId="0" build="allAtOnce"/>
      <p:bldP spid="11" grpId="0" build="allAtOnce"/>
      <p:bldP spid="12" grpId="0" build="allAtOnce"/>
      <p:bldP spid="13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lipsa 8"/>
          <p:cNvSpPr/>
          <p:nvPr/>
        </p:nvSpPr>
        <p:spPr>
          <a:xfrm>
            <a:off x="1857356" y="1928802"/>
            <a:ext cx="1071570" cy="1000132"/>
          </a:xfrm>
          <a:prstGeom prst="ellipse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Segoe Print" pitchFamily="2" charset="0"/>
              </a:rPr>
              <a:t>Mezi kterými desítkami leží dané číslo?</a:t>
            </a:r>
            <a:br>
              <a:rPr lang="cs-CZ" sz="2800" dirty="0" smtClean="0">
                <a:latin typeface="Segoe Print" pitchFamily="2" charset="0"/>
              </a:rPr>
            </a:br>
            <a:r>
              <a:rPr lang="cs-CZ" sz="2800" dirty="0" smtClean="0">
                <a:latin typeface="Segoe Print" pitchFamily="2" charset="0"/>
              </a:rPr>
              <a:t>Ke které desítce je blíž?</a:t>
            </a:r>
            <a:endParaRPr lang="cs-CZ" sz="2800" dirty="0">
              <a:latin typeface="Segoe Print" pitchFamily="2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14276" y="4357694"/>
          <a:ext cx="8429696" cy="1062990"/>
        </p:xfrm>
        <a:graphic>
          <a:graphicData uri="http://schemas.openxmlformats.org/drawingml/2006/table">
            <a:tbl>
              <a:tblPr/>
              <a:tblGrid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</a:tblGrid>
              <a:tr h="17716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7716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7716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716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7716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7716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143240" y="2000240"/>
            <a:ext cx="24288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…  41  …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00232" y="2000240"/>
            <a:ext cx="857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</a:rPr>
              <a:t>40</a:t>
            </a:r>
            <a:endParaRPr lang="cs-CZ" sz="4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857884" y="2000240"/>
            <a:ext cx="12858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</a:rPr>
              <a:t>50</a:t>
            </a:r>
            <a:endParaRPr lang="cs-CZ" sz="4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43372" y="5344555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40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929586" y="5344555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50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542057" y="4987365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41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14282" y="5357826"/>
            <a:ext cx="7143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30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7" grpId="0" build="allAtOnce"/>
      <p:bldP spid="8" grpId="0" build="allAtOnce"/>
      <p:bldP spid="10" grpId="0" build="allAtOnce"/>
      <p:bldP spid="11" grpId="0" build="allAtOnce"/>
      <p:bldP spid="12" grpId="0" build="allAtOnce"/>
      <p:bldP spid="13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lipsa 8"/>
          <p:cNvSpPr/>
          <p:nvPr/>
        </p:nvSpPr>
        <p:spPr>
          <a:xfrm>
            <a:off x="5857884" y="1928802"/>
            <a:ext cx="1071570" cy="1000132"/>
          </a:xfrm>
          <a:prstGeom prst="ellipse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Segoe Print" pitchFamily="2" charset="0"/>
              </a:rPr>
              <a:t>Mezi kterými desítkami leží dané číslo?</a:t>
            </a:r>
            <a:br>
              <a:rPr lang="cs-CZ" sz="2800" dirty="0" smtClean="0">
                <a:latin typeface="Segoe Print" pitchFamily="2" charset="0"/>
              </a:rPr>
            </a:br>
            <a:r>
              <a:rPr lang="cs-CZ" sz="2800" dirty="0" smtClean="0">
                <a:latin typeface="Segoe Print" pitchFamily="2" charset="0"/>
              </a:rPr>
              <a:t>Ke které desítce je blíž?</a:t>
            </a:r>
            <a:endParaRPr lang="cs-CZ" sz="2800" dirty="0">
              <a:latin typeface="Segoe Print" pitchFamily="2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14276" y="4357694"/>
          <a:ext cx="8429696" cy="1062990"/>
        </p:xfrm>
        <a:graphic>
          <a:graphicData uri="http://schemas.openxmlformats.org/drawingml/2006/table">
            <a:tbl>
              <a:tblPr/>
              <a:tblGrid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</a:tblGrid>
              <a:tr h="17716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7716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7716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716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7716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7716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143240" y="2000240"/>
            <a:ext cx="24288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…  97  …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00232" y="2000240"/>
            <a:ext cx="857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</a:rPr>
              <a:t>90</a:t>
            </a:r>
            <a:endParaRPr lang="cs-CZ" sz="4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857884" y="2000240"/>
            <a:ext cx="12858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</a:rPr>
              <a:t>100</a:t>
            </a:r>
            <a:endParaRPr lang="cs-CZ" sz="4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43372" y="5344555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90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858148" y="5344555"/>
            <a:ext cx="9286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100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28073" y="5072074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9</a:t>
            </a:r>
            <a:r>
              <a:rPr lang="cs-CZ" sz="3200" dirty="0" smtClean="0"/>
              <a:t>7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14314" y="5357826"/>
            <a:ext cx="7143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80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7" grpId="0" build="allAtOnce"/>
      <p:bldP spid="8" grpId="0" build="allAtOnce"/>
      <p:bldP spid="10" grpId="0" build="allAtOnce"/>
      <p:bldP spid="11" grpId="0" build="allAtOnce"/>
      <p:bldP spid="12" grpId="0" build="allAtOnce"/>
      <p:bldP spid="13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lipsa 8"/>
          <p:cNvSpPr/>
          <p:nvPr/>
        </p:nvSpPr>
        <p:spPr>
          <a:xfrm>
            <a:off x="1857356" y="1928802"/>
            <a:ext cx="1071570" cy="1000132"/>
          </a:xfrm>
          <a:prstGeom prst="ellipse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Segoe Print" pitchFamily="2" charset="0"/>
              </a:rPr>
              <a:t>Mezi kterými desítkami leží dané číslo?</a:t>
            </a:r>
            <a:br>
              <a:rPr lang="cs-CZ" sz="2800" dirty="0" smtClean="0">
                <a:latin typeface="Segoe Print" pitchFamily="2" charset="0"/>
              </a:rPr>
            </a:br>
            <a:r>
              <a:rPr lang="cs-CZ" sz="2800" dirty="0" smtClean="0">
                <a:latin typeface="Segoe Print" pitchFamily="2" charset="0"/>
              </a:rPr>
              <a:t>Ke které desítce je blíž?</a:t>
            </a:r>
            <a:endParaRPr lang="cs-CZ" sz="2800" dirty="0">
              <a:latin typeface="Segoe Print" pitchFamily="2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14276" y="4357694"/>
          <a:ext cx="8429696" cy="1062990"/>
        </p:xfrm>
        <a:graphic>
          <a:graphicData uri="http://schemas.openxmlformats.org/drawingml/2006/table">
            <a:tbl>
              <a:tblPr/>
              <a:tblGrid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  <a:gridCol w="383168"/>
              </a:tblGrid>
              <a:tr h="17716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7716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7716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716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7716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7716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143240" y="2000240"/>
            <a:ext cx="24288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…  92  …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00232" y="2000240"/>
            <a:ext cx="857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</a:rPr>
              <a:t>90</a:t>
            </a:r>
            <a:endParaRPr lang="cs-CZ" sz="4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857884" y="2000240"/>
            <a:ext cx="12858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</a:rPr>
              <a:t>100</a:t>
            </a:r>
            <a:endParaRPr lang="cs-CZ" sz="4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43372" y="5344555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9</a:t>
            </a:r>
            <a:r>
              <a:rPr lang="cs-CZ" sz="3200" dirty="0" smtClean="0"/>
              <a:t>0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858148" y="5344555"/>
            <a:ext cx="857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100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929190" y="5000636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92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14314" y="5357826"/>
            <a:ext cx="857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80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7" grpId="0" build="allAtOnce"/>
      <p:bldP spid="8" grpId="0" build="allAtOnce"/>
      <p:bldP spid="10" grpId="0" build="allAtOnce"/>
      <p:bldP spid="11" grpId="0" build="allAtOnce"/>
      <p:bldP spid="12" grpId="0" build="allAtOnce"/>
      <p:bldP spid="13" grpId="0" build="allAtOnce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42"/>
            <a:ext cx="8229600" cy="5626121"/>
          </a:xfrm>
        </p:spPr>
        <p:txBody>
          <a:bodyPr/>
          <a:lstStyle/>
          <a:p>
            <a:pPr>
              <a:buNone/>
            </a:pPr>
            <a:r>
              <a:rPr lang="cs-CZ" sz="2000" dirty="0" smtClean="0"/>
              <a:t>Použité zdroje:</a:t>
            </a:r>
          </a:p>
          <a:p>
            <a:endParaRPr lang="cs-CZ" sz="2000" dirty="0" smtClean="0"/>
          </a:p>
          <a:p>
            <a:r>
              <a:rPr lang="cs-CZ" sz="1800" i="1" dirty="0" smtClean="0"/>
              <a:t>vlastní práce</a:t>
            </a:r>
          </a:p>
          <a:p>
            <a:r>
              <a:rPr lang="cs-CZ" sz="1800" i="1" dirty="0" err="1" smtClean="0"/>
              <a:t>MicrosoftPowerPoint</a:t>
            </a:r>
            <a:r>
              <a:rPr lang="cs-CZ" sz="1800" i="1" dirty="0" smtClean="0"/>
              <a:t> </a:t>
            </a:r>
            <a:endParaRPr lang="cs-CZ" sz="18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558</TotalTime>
  <Words>240</Words>
  <Application>Microsoft Office PowerPoint</Application>
  <PresentationFormat>Předvádění na obrazovce (4:3)</PresentationFormat>
  <Paragraphs>618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Mezi kterými desítkami leží dané číslo? Ke které desítce je blíž?</vt:lpstr>
      <vt:lpstr>Mezi kterými desítkami leží dané číslo? Ke které desítce je blíž?</vt:lpstr>
      <vt:lpstr>Mezi kterými desítkami leží dané číslo? Ke které desítce je blíž?</vt:lpstr>
      <vt:lpstr>Mezi kterými desítkami leží dané číslo? Ke které desítce je blíž?</vt:lpstr>
      <vt:lpstr>Mezi kterými desítkami leží dané číslo? Ke které desítce je blíž?</vt:lpstr>
      <vt:lpstr>Mezi kterými desítkami leží dané číslo? Ke které desítce je blíž?</vt:lpstr>
      <vt:lpstr>Mezi kterými desítkami leží dané číslo? Ke které desítce je blíž?</vt:lpstr>
      <vt:lpstr>Mezi kterými desítkami leží dané číslo? Ke které desítce je blíž?</vt:lpstr>
      <vt:lpstr>Mezi kterými desítkami leží dané číslo? Ke které desítce je blíž?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Jitka</dc:creator>
  <cp:lastModifiedBy>Jitka</cp:lastModifiedBy>
  <cp:revision>62</cp:revision>
  <dcterms:created xsi:type="dcterms:W3CDTF">2013-12-25T22:51:11Z</dcterms:created>
  <dcterms:modified xsi:type="dcterms:W3CDTF">2014-03-09T21:29:06Z</dcterms:modified>
</cp:coreProperties>
</file>