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66" r:id="rId2"/>
    <p:sldId id="267" r:id="rId3"/>
    <p:sldId id="289" r:id="rId4"/>
    <p:sldId id="301" r:id="rId5"/>
    <p:sldId id="316" r:id="rId6"/>
    <p:sldId id="302" r:id="rId7"/>
    <p:sldId id="317" r:id="rId8"/>
    <p:sldId id="303" r:id="rId9"/>
    <p:sldId id="318" r:id="rId10"/>
    <p:sldId id="268" r:id="rId11"/>
    <p:sldId id="269" r:id="rId12"/>
    <p:sldId id="276" r:id="rId13"/>
    <p:sldId id="277" r:id="rId14"/>
    <p:sldId id="278" r:id="rId15"/>
    <p:sldId id="279" r:id="rId16"/>
    <p:sldId id="294" r:id="rId17"/>
    <p:sldId id="295" r:id="rId18"/>
    <p:sldId id="296" r:id="rId19"/>
    <p:sldId id="307" r:id="rId20"/>
    <p:sldId id="28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2712"/>
    <a:srgbClr val="B03B00"/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60"/>
  </p:normalViewPr>
  <p:slideViewPr>
    <p:cSldViewPr>
      <p:cViewPr varScale="1">
        <p:scale>
          <a:sx n="73" d="100"/>
          <a:sy n="73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VY_32_INOVACE_OLYMPIC_GAMES_IV.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únor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B59264B-F9AF-4C9B-A354-D1A569DD3923}" type="presOf" srcId="{A6F0E638-0CDE-4E1F-BB57-10C18463C623}" destId="{7DCEBD2C-792F-484E-9C96-926E03F540ED}" srcOrd="0" destOrd="1" presId="urn:microsoft.com/office/officeart/2008/layout/VerticalCurvedList"/>
    <dgm:cxn modelId="{941A8F84-23B3-4B4A-92C8-3A0D4BC03B38}" type="presOf" srcId="{BA9EE107-A5FB-41C4-9EF1-1CC153B68B3F}" destId="{9C0CD981-713F-47B3-AE2F-2963F2684A6F}" srcOrd="0" destOrd="0" presId="urn:microsoft.com/office/officeart/2008/layout/VerticalCurvedList"/>
    <dgm:cxn modelId="{25020995-8218-4AE0-968F-25D62D73F464}" type="presOf" srcId="{3061F91D-8548-4FCB-A021-DD835A272F0F}" destId="{88F378EC-C3F8-47CD-AEFF-49BA634320FB}" srcOrd="0" destOrd="0" presId="urn:microsoft.com/office/officeart/2008/layout/VerticalCurvedList"/>
    <dgm:cxn modelId="{3BB4A6E6-D101-4F42-8275-5790E96A89CD}" type="presOf" srcId="{A83A7CFB-B411-4357-9641-4A8443F73655}" destId="{F036299F-AF4D-4DAF-ABF5-87E8CC3FEF1B}" srcOrd="0" destOrd="0" presId="urn:microsoft.com/office/officeart/2008/layout/VerticalCurvedList"/>
    <dgm:cxn modelId="{4E27EC0F-7C86-483E-9B8D-79AFCE2BE160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25A21E50-D0D2-4AD5-A7CA-6188EFB3D72B}" type="presOf" srcId="{E392F34A-E55D-43D5-AEDD-49027298B816}" destId="{7DCEBD2C-792F-484E-9C96-926E03F540ED}" srcOrd="0" destOrd="0" presId="urn:microsoft.com/office/officeart/2008/layout/VerticalCurvedList"/>
    <dgm:cxn modelId="{6CDC8820-862E-4CFD-8222-9C5E06B51B9D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2369FEC0-8FA7-48F5-AA28-E70F72678E2C}" type="presOf" srcId="{F3C4A836-23AC-4E41-B6D6-51221E7E6743}" destId="{EF104B90-7E69-4918-A202-E6F91FC6E413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09542D1-4B2A-4869-8088-8DB8C841FC5A}" type="presParOf" srcId="{9C0CD981-713F-47B3-AE2F-2963F2684A6F}" destId="{96773A7D-3367-4F53-A2D2-EA5770AFFDB3}" srcOrd="0" destOrd="0" presId="urn:microsoft.com/office/officeart/2008/layout/VerticalCurvedList"/>
    <dgm:cxn modelId="{5664BA5F-FE2C-472F-BBB9-36C0247DEFB2}" type="presParOf" srcId="{96773A7D-3367-4F53-A2D2-EA5770AFFDB3}" destId="{F31B7103-6E88-4DB9-9888-CB9E0B3FEEF8}" srcOrd="0" destOrd="0" presId="urn:microsoft.com/office/officeart/2008/layout/VerticalCurvedList"/>
    <dgm:cxn modelId="{4BC947E2-7CA7-46BD-985E-A782F0E65274}" type="presParOf" srcId="{F31B7103-6E88-4DB9-9888-CB9E0B3FEEF8}" destId="{F7A92DE4-3445-4B9B-AF3D-F2DA6F69C25D}" srcOrd="0" destOrd="0" presId="urn:microsoft.com/office/officeart/2008/layout/VerticalCurvedList"/>
    <dgm:cxn modelId="{5A8ECFB6-23E5-4D3E-A30C-F9EAB1CAB6AB}" type="presParOf" srcId="{F31B7103-6E88-4DB9-9888-CB9E0B3FEEF8}" destId="{EF104B90-7E69-4918-A202-E6F91FC6E413}" srcOrd="1" destOrd="0" presId="urn:microsoft.com/office/officeart/2008/layout/VerticalCurvedList"/>
    <dgm:cxn modelId="{B0B9CB50-2310-410C-9A5A-A65A64680791}" type="presParOf" srcId="{F31B7103-6E88-4DB9-9888-CB9E0B3FEEF8}" destId="{F5A5022A-2B1C-4F3B-B289-BC099E9CE92F}" srcOrd="2" destOrd="0" presId="urn:microsoft.com/office/officeart/2008/layout/VerticalCurvedList"/>
    <dgm:cxn modelId="{F25A9256-5620-4238-A0D5-8897871CDA8F}" type="presParOf" srcId="{F31B7103-6E88-4DB9-9888-CB9E0B3FEEF8}" destId="{F16BA6F4-95DE-4E28-BF94-6459A70C4A6D}" srcOrd="3" destOrd="0" presId="urn:microsoft.com/office/officeart/2008/layout/VerticalCurvedList"/>
    <dgm:cxn modelId="{5629ED0D-73C7-40E7-B752-E48E1D89AE0C}" type="presParOf" srcId="{96773A7D-3367-4F53-A2D2-EA5770AFFDB3}" destId="{F036299F-AF4D-4DAF-ABF5-87E8CC3FEF1B}" srcOrd="1" destOrd="0" presId="urn:microsoft.com/office/officeart/2008/layout/VerticalCurvedList"/>
    <dgm:cxn modelId="{B00FA6EC-C706-454C-B15C-AD2BCB64CC07}" type="presParOf" srcId="{96773A7D-3367-4F53-A2D2-EA5770AFFDB3}" destId="{40B95986-31F6-48A6-A8D8-D04AC3BEDA92}" srcOrd="2" destOrd="0" presId="urn:microsoft.com/office/officeart/2008/layout/VerticalCurvedList"/>
    <dgm:cxn modelId="{C7F03D20-1EFA-41C1-A38D-50519146E03D}" type="presParOf" srcId="{40B95986-31F6-48A6-A8D8-D04AC3BEDA92}" destId="{112F553D-60C2-4CC4-948D-0369F51C4DB0}" srcOrd="0" destOrd="0" presId="urn:microsoft.com/office/officeart/2008/layout/VerticalCurvedList"/>
    <dgm:cxn modelId="{1939EA21-7AB7-412D-A5C6-B37684B57AA0}" type="presParOf" srcId="{96773A7D-3367-4F53-A2D2-EA5770AFFDB3}" destId="{A1781B13-DE10-4169-ABDE-0384026A6B34}" srcOrd="3" destOrd="0" presId="urn:microsoft.com/office/officeart/2008/layout/VerticalCurvedList"/>
    <dgm:cxn modelId="{81A2F0D7-BD0F-40EC-9445-F3DF35B31B84}" type="presParOf" srcId="{96773A7D-3367-4F53-A2D2-EA5770AFFDB3}" destId="{65CD74A9-3E7B-49D7-95DD-EB8B72D6CA84}" srcOrd="4" destOrd="0" presId="urn:microsoft.com/office/officeart/2008/layout/VerticalCurvedList"/>
    <dgm:cxn modelId="{66EC70FB-B46E-494E-9FD9-DA496FFDC14C}" type="presParOf" srcId="{65CD74A9-3E7B-49D7-95DD-EB8B72D6CA84}" destId="{2741B69B-255D-4143-BECE-5BD9035A4FC6}" srcOrd="0" destOrd="0" presId="urn:microsoft.com/office/officeart/2008/layout/VerticalCurvedList"/>
    <dgm:cxn modelId="{207DC5A9-EDEF-4EAD-80EF-2535E459B3DE}" type="presParOf" srcId="{96773A7D-3367-4F53-A2D2-EA5770AFFDB3}" destId="{7DCEBD2C-792F-484E-9C96-926E03F540ED}" srcOrd="5" destOrd="0" presId="urn:microsoft.com/office/officeart/2008/layout/VerticalCurvedList"/>
    <dgm:cxn modelId="{B29CDD04-F085-4D1F-8609-23A5247D28B1}" type="presParOf" srcId="{96773A7D-3367-4F53-A2D2-EA5770AFFDB3}" destId="{8E391AE5-35EA-4A7F-ACFF-6E662A0BD046}" srcOrd="6" destOrd="0" presId="urn:microsoft.com/office/officeart/2008/layout/VerticalCurvedList"/>
    <dgm:cxn modelId="{B1DE8EC6-5083-4851-AC68-D3246AD8B939}" type="presParOf" srcId="{8E391AE5-35EA-4A7F-ACFF-6E662A0BD046}" destId="{EB133F34-59A3-4639-B813-3EF5396EC28B}" srcOrd="0" destOrd="0" presId="urn:microsoft.com/office/officeart/2008/layout/VerticalCurvedList"/>
    <dgm:cxn modelId="{F4239D3A-8D0E-4A14-BD02-5AB229CF8DF4}" type="presParOf" srcId="{96773A7D-3367-4F53-A2D2-EA5770AFFDB3}" destId="{88F378EC-C3F8-47CD-AEFF-49BA634320FB}" srcOrd="7" destOrd="0" presId="urn:microsoft.com/office/officeart/2008/layout/VerticalCurvedList"/>
    <dgm:cxn modelId="{0E5D8F66-F3DB-4227-B038-B03BFC2998F8}" type="presParOf" srcId="{96773A7D-3367-4F53-A2D2-EA5770AFFDB3}" destId="{0C1D6B2A-9239-4220-B9D4-EF24FF044C0E}" srcOrd="8" destOrd="0" presId="urn:microsoft.com/office/officeart/2008/layout/VerticalCurvedList"/>
    <dgm:cxn modelId="{666E62C8-AEC4-4E8E-BA67-084BBD5F05EE}" type="presParOf" srcId="{0C1D6B2A-9239-4220-B9D4-EF24FF044C0E}" destId="{A6FEC19F-0F90-4EC7-BB21-E0ADFEFFA617}" srcOrd="0" destOrd="0" presId="urn:microsoft.com/office/officeart/2008/layout/VerticalCurvedList"/>
    <dgm:cxn modelId="{3BA86A99-4FAC-461D-BF8D-9CF2AE028D17}" type="presParOf" srcId="{96773A7D-3367-4F53-A2D2-EA5770AFFDB3}" destId="{CAE44C5F-81A1-4D30-8D3F-2E663ECAC700}" srcOrd="9" destOrd="0" presId="urn:microsoft.com/office/officeart/2008/layout/VerticalCurvedList"/>
    <dgm:cxn modelId="{A331964E-88E1-43C5-AC42-B1182FAAAD7E}" type="presParOf" srcId="{96773A7D-3367-4F53-A2D2-EA5770AFFDB3}" destId="{053E2699-E7D5-4B6C-A824-2ED732C32228}" srcOrd="10" destOrd="0" presId="urn:microsoft.com/office/officeart/2008/layout/VerticalCurvedList"/>
    <dgm:cxn modelId="{C1C6893D-B143-4BDE-BC00-520F8BDE2BA8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únor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VY_32_INOVACE_OLYMPIC_GAMES_IV.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112064-C24A-4F30-9367-33742B0FDEB5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4EA45-B8FE-4537-9886-283DA6296B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5280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275665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293914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</a:t>
            </a:r>
            <a:r>
              <a:rPr lang="cs-CZ" dirty="0" smtClean="0"/>
              <a:t>procvičení  slovní zásoby tématu „Zimní olympiáda“ a zároveň k procvičení  gramatiky I.st.. Volně navazuje na předchozí tři materiály dané tématiky.</a:t>
            </a:r>
            <a:endParaRPr lang="cs-CZ" dirty="0" smtClean="0"/>
          </a:p>
          <a:p>
            <a:pPr algn="just"/>
            <a:r>
              <a:rPr lang="cs-CZ" dirty="0"/>
              <a:t>Je určen pro žáky 5. ročníku.</a:t>
            </a:r>
          </a:p>
          <a:p>
            <a:pPr algn="just"/>
            <a:r>
              <a:rPr lang="cs-CZ" dirty="0"/>
              <a:t>Časová dotace – </a:t>
            </a:r>
            <a:r>
              <a:rPr lang="cs-CZ" dirty="0" smtClean="0"/>
              <a:t>20 </a:t>
            </a:r>
            <a:r>
              <a:rPr lang="cs-CZ" dirty="0"/>
              <a:t>minut.</a:t>
            </a:r>
            <a:endParaRPr lang="cs-CZ" dirty="0" smtClean="0"/>
          </a:p>
          <a:p>
            <a:pPr algn="just"/>
            <a:r>
              <a:rPr lang="cs-CZ" dirty="0" smtClean="0"/>
              <a:t>Na snímku 4 </a:t>
            </a:r>
            <a:r>
              <a:rPr lang="cs-CZ" dirty="0" smtClean="0"/>
              <a:t>, 6, 8 opakují slovíčka dvanácti vybraných sportů zimní olympiády, </a:t>
            </a:r>
            <a:r>
              <a:rPr lang="cs-CZ" dirty="0" err="1" smtClean="0"/>
              <a:t>slidy</a:t>
            </a:r>
            <a:r>
              <a:rPr lang="cs-CZ" dirty="0" smtClean="0"/>
              <a:t> 5, 7, 9 je procvičují formou pexesa(vždy čtyři páry – obrázek/ slovíčko). Kliknutím se políčko otevře nebo zavře </a:t>
            </a:r>
          </a:p>
          <a:p>
            <a:pPr algn="just"/>
            <a:r>
              <a:rPr lang="cs-CZ" dirty="0" smtClean="0"/>
              <a:t>Ve </a:t>
            </a:r>
            <a:r>
              <a:rPr lang="cs-CZ" dirty="0" err="1" smtClean="0"/>
              <a:t>slidech</a:t>
            </a:r>
            <a:r>
              <a:rPr lang="cs-CZ" dirty="0" smtClean="0"/>
              <a:t> </a:t>
            </a:r>
            <a:r>
              <a:rPr lang="cs-CZ" dirty="0" smtClean="0"/>
              <a:t>10 – 15  </a:t>
            </a:r>
            <a:r>
              <a:rPr lang="cs-CZ" dirty="0" smtClean="0"/>
              <a:t>procvičujeme </a:t>
            </a:r>
            <a:r>
              <a:rPr lang="cs-CZ" dirty="0" smtClean="0"/>
              <a:t>gramatiku výběrem ze </a:t>
            </a:r>
            <a:r>
              <a:rPr lang="cs-CZ" dirty="0"/>
              <a:t>čtyř </a:t>
            </a:r>
            <a:r>
              <a:rPr lang="cs-CZ" dirty="0" smtClean="0"/>
              <a:t>možností(tématika sportu). </a:t>
            </a:r>
            <a:r>
              <a:rPr lang="cs-CZ" dirty="0"/>
              <a:t>Při kliknutí na špatnou se zjeví animace rozzlobeného dinosaura s textem „</a:t>
            </a:r>
            <a:r>
              <a:rPr lang="cs-CZ" dirty="0" err="1"/>
              <a:t>You</a:t>
            </a:r>
            <a:r>
              <a:rPr lang="cs-CZ" dirty="0"/>
              <a:t> are </a:t>
            </a:r>
            <a:r>
              <a:rPr lang="cs-CZ" dirty="0" err="1"/>
              <a:t>wrong</a:t>
            </a:r>
            <a:r>
              <a:rPr lang="cs-CZ" dirty="0"/>
              <a:t>“(zmizí po kliknutí na něj), při kliknutí na správnou se objeví „nadšený bazilišek“ s větou „</a:t>
            </a:r>
            <a:r>
              <a:rPr lang="cs-CZ" dirty="0" err="1"/>
              <a:t>You</a:t>
            </a:r>
            <a:r>
              <a:rPr lang="cs-CZ" dirty="0"/>
              <a:t> are </a:t>
            </a:r>
            <a:r>
              <a:rPr lang="cs-CZ" dirty="0" err="1"/>
              <a:t>right</a:t>
            </a:r>
            <a:r>
              <a:rPr lang="cs-CZ" dirty="0"/>
              <a:t>“, správná odpověď se zároveň prolne a špatné odpovědi zmizí).</a:t>
            </a:r>
          </a:p>
          <a:p>
            <a:pPr algn="just"/>
            <a:r>
              <a:rPr lang="cs-CZ" dirty="0" smtClean="0"/>
              <a:t>Závěrečné </a:t>
            </a:r>
            <a:r>
              <a:rPr lang="cs-CZ" dirty="0" smtClean="0"/>
              <a:t>snímky (</a:t>
            </a:r>
            <a:r>
              <a:rPr lang="cs-CZ" dirty="0" smtClean="0"/>
              <a:t>16 </a:t>
            </a:r>
            <a:r>
              <a:rPr lang="cs-CZ" dirty="0" smtClean="0"/>
              <a:t>– </a:t>
            </a:r>
            <a:r>
              <a:rPr lang="cs-CZ" dirty="0" smtClean="0"/>
              <a:t>18) </a:t>
            </a:r>
            <a:r>
              <a:rPr lang="cs-CZ" dirty="0" smtClean="0"/>
              <a:t>jsou opět pro děti </a:t>
            </a:r>
            <a:r>
              <a:rPr lang="cs-CZ" dirty="0" smtClean="0"/>
              <a:t>procvičení slovíček sportu </a:t>
            </a:r>
            <a:r>
              <a:rPr lang="cs-CZ" dirty="0" smtClean="0"/>
              <a:t>– dle </a:t>
            </a:r>
            <a:r>
              <a:rPr lang="cs-CZ" dirty="0" smtClean="0"/>
              <a:t>prosvítajícího obrázku vybírají </a:t>
            </a:r>
            <a:r>
              <a:rPr lang="cs-CZ" dirty="0" smtClean="0"/>
              <a:t>ze tří možností, </a:t>
            </a:r>
            <a:r>
              <a:rPr lang="cs-CZ" dirty="0" smtClean="0"/>
              <a:t>o který druh sportu se jedná. </a:t>
            </a:r>
            <a:r>
              <a:rPr lang="cs-CZ" dirty="0" smtClean="0"/>
              <a:t>Při kliknutí na správnou, se odkryje obrázek se správnou odpovědí, špatné mizí .</a:t>
            </a:r>
            <a:endParaRPr lang="cs-CZ" dirty="0"/>
          </a:p>
          <a:p>
            <a:pPr algn="just"/>
            <a:r>
              <a:rPr lang="cs-CZ" dirty="0" smtClean="0"/>
              <a:t>Materiál obsahuje 20 stran a je určen k interaktivní výuce.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50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48453" y="2420888"/>
            <a:ext cx="8229600" cy="1252728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OLYMPIC WINTER GAMES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pic>
        <p:nvPicPr>
          <p:cNvPr id="11" name="Picture 2" descr="File:Olympic rings with white rim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88323"/>
            <a:ext cx="2937840" cy="142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94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64756" y="5703639"/>
            <a:ext cx="2175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Cross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- Country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93609" y="3183359"/>
            <a:ext cx="1882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Alpine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07948" y="3183359"/>
            <a:ext cx="1300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Biathlon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64485" y="5703639"/>
            <a:ext cx="1495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Bobsleigh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0BOFSMYG\MC900446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984" y="1414437"/>
            <a:ext cx="1737360" cy="172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WMI2HY9G\MC900446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3609" y="4016571"/>
            <a:ext cx="1733702" cy="168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S4JOJYFJ\MC900446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908" y="3865816"/>
            <a:ext cx="1616659" cy="17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WS28ARFF\MC9004465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718" y="1434111"/>
            <a:ext cx="1698956" cy="174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086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55346" y="2228660"/>
            <a:ext cx="14388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Cross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- Country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27273" y="5718143"/>
            <a:ext cx="14949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Alpine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1964" y="4028860"/>
            <a:ext cx="1300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Biathlon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4028860"/>
            <a:ext cx="1495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Bobsleigh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0BOFSMYG\MC900446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20225"/>
            <a:ext cx="1186641" cy="117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WMI2HY9G\MC900446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511" y="5422198"/>
            <a:ext cx="1184142" cy="1152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S4JOJYFJ\MC900446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597" y="5369059"/>
            <a:ext cx="1104200" cy="120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WS28ARFF\MC9004465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736" y="1922062"/>
            <a:ext cx="1160409" cy="119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23617" y="179661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347864" y="3916190"/>
            <a:ext cx="2232248" cy="6870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Click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square.</a:t>
            </a:r>
            <a:endParaRPr lang="cs-CZ" sz="2000" dirty="0"/>
          </a:p>
        </p:txBody>
      </p:sp>
      <p:sp>
        <p:nvSpPr>
          <p:cNvPr id="17" name="Obdélník 16"/>
          <p:cNvSpPr/>
          <p:nvPr/>
        </p:nvSpPr>
        <p:spPr>
          <a:xfrm>
            <a:off x="3751344" y="179661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6156176" y="179661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1423617" y="3551510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6177390" y="3543389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423617" y="5252996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779912" y="5252996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6177390" y="5252996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554352"/>
            <a:ext cx="8291264" cy="786416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Find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pairs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Olympic</a:t>
            </a:r>
            <a:r>
              <a:rPr lang="cs-CZ" sz="3200" dirty="0" smtClean="0"/>
              <a:t> </a:t>
            </a:r>
            <a:r>
              <a:rPr lang="cs-CZ" sz="3200" dirty="0" err="1" smtClean="0"/>
              <a:t>sports</a:t>
            </a:r>
            <a:r>
              <a:rPr lang="cs-CZ" sz="3200" dirty="0" smtClean="0"/>
              <a:t>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29454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99115" y="5599138"/>
            <a:ext cx="1577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hockey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1314" y="3347045"/>
            <a:ext cx="2058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Figure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skating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8582" y="3356992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Curling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66458" y="5627274"/>
            <a:ext cx="2313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Freestyle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pic>
        <p:nvPicPr>
          <p:cNvPr id="1027" name="Picture 3" descr="C:\Users\uživatel\AppData\Local\Microsoft\Windows\Temporary Internet Files\Content.IE5\KICJQ83H\MC900446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496" y="4051763"/>
            <a:ext cx="1773022" cy="157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7ZZ02OO0\MC9004465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930" y="1903653"/>
            <a:ext cx="1478154" cy="144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IHEGVARK\MC9004465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115" y="3852335"/>
            <a:ext cx="1509675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UFJJ3S0D\MC9004465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387" y="1899997"/>
            <a:ext cx="1354975" cy="1456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752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30018" y="5229200"/>
            <a:ext cx="11900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hockey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60490" y="1987470"/>
            <a:ext cx="1484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Figure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skating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67198" y="2166829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Curling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5373216"/>
            <a:ext cx="15789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Freestyle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uživatel\AppData\Local\Microsoft\Windows\Temporary Internet Files\Content.IE5\KICJQ83H\MC900446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535" y="3356992"/>
            <a:ext cx="1402428" cy="1246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7ZZ02OO0\MC9004465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721" y="1660050"/>
            <a:ext cx="1221615" cy="119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IHEGVARK\MC9004465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310" y="4964963"/>
            <a:ext cx="1189195" cy="136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UFJJ3S0D\MC9004465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923" y="3255357"/>
            <a:ext cx="1305421" cy="1403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491880" y="3645024"/>
            <a:ext cx="2232248" cy="6870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Click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square.</a:t>
            </a:r>
            <a:endParaRPr lang="cs-CZ" sz="2000" dirty="0"/>
          </a:p>
        </p:txBody>
      </p:sp>
      <p:sp>
        <p:nvSpPr>
          <p:cNvPr id="15" name="Nadpis 5"/>
          <p:cNvSpPr txBox="1">
            <a:spLocks/>
          </p:cNvSpPr>
          <p:nvPr/>
        </p:nvSpPr>
        <p:spPr>
          <a:xfrm>
            <a:off x="457200" y="554352"/>
            <a:ext cx="8291264" cy="786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err="1" smtClean="0"/>
              <a:t>Find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pairs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Olympic</a:t>
            </a:r>
            <a:r>
              <a:rPr lang="cs-CZ" sz="3200" dirty="0" smtClean="0"/>
              <a:t> </a:t>
            </a:r>
            <a:r>
              <a:rPr lang="cs-CZ" sz="3200" dirty="0" err="1" smtClean="0"/>
              <a:t>sports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1546419" y="1508580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3874146" y="1508580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6278978" y="1508580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1546419" y="3263478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6300192" y="3255357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546419" y="4964964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902714" y="4964964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6300192" y="4964964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17044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349107" y="5703639"/>
            <a:ext cx="1710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Snowboard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33813" y="3111351"/>
            <a:ext cx="1734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 jumping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89797" y="5703639"/>
            <a:ext cx="2034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Speed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skating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16522" y="3183359"/>
            <a:ext cx="24753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Combined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pic>
        <p:nvPicPr>
          <p:cNvPr id="3075" name="Picture 3" descr="C:\Users\uživatel\AppData\Local\Microsoft\Windows\Temporary Internet Files\Content.IE5\WMI2HY9G\MC900446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2220" y="3964450"/>
            <a:ext cx="1547165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NG1CY44X\MC900446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623" y="3944333"/>
            <a:ext cx="1528877" cy="175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0BOFSMYG\MC900446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623" y="1698187"/>
            <a:ext cx="142374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1115616" y="1910971"/>
            <a:ext cx="2193053" cy="1200380"/>
            <a:chOff x="827584" y="1910971"/>
            <a:chExt cx="2193053" cy="1200380"/>
          </a:xfrm>
        </p:grpSpPr>
        <p:pic>
          <p:nvPicPr>
            <p:cNvPr id="3078" name="Picture 6" descr="C:\Users\uživatel\AppData\Local\Microsoft\Windows\Temporary Internet Files\Content.IE5\0BOFSMYG\MC90044654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2031741"/>
              <a:ext cx="972436" cy="9652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9" name="Picture 7" descr="C:\Users\uživatel\AppData\Local\Microsoft\Windows\Temporary Internet Files\Content.IE5\S4JOJYFJ\MC90044651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16437" y="1910971"/>
              <a:ext cx="1104200" cy="12003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8805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741247" y="2242015"/>
            <a:ext cx="14574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Snowboard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09877" y="5385410"/>
            <a:ext cx="14584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 jumping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41247" y="5313402"/>
            <a:ext cx="1676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Speed </a:t>
            </a:r>
            <a:r>
              <a:rPr lang="cs-CZ" sz="20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skating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90398" y="2001034"/>
            <a:ext cx="2012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Combined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457200" y="482344"/>
            <a:ext cx="8147248" cy="1146456"/>
          </a:xfrm>
        </p:spPr>
        <p:txBody>
          <a:bodyPr>
            <a:normAutofit/>
          </a:bodyPr>
          <a:lstStyle/>
          <a:p>
            <a:r>
              <a:rPr lang="cs-CZ" sz="3200" dirty="0" err="1"/>
              <a:t>Find</a:t>
            </a:r>
            <a:r>
              <a:rPr lang="cs-CZ" sz="3200" dirty="0"/>
              <a:t> </a:t>
            </a:r>
            <a:r>
              <a:rPr lang="cs-CZ" sz="3200" dirty="0" err="1"/>
              <a:t>the</a:t>
            </a:r>
            <a:r>
              <a:rPr lang="cs-CZ" sz="3200" dirty="0"/>
              <a:t> </a:t>
            </a:r>
            <a:r>
              <a:rPr lang="cs-CZ" sz="3200" dirty="0" err="1"/>
              <a:t>pairs</a:t>
            </a:r>
            <a:r>
              <a:rPr lang="cs-CZ" sz="3200" dirty="0"/>
              <a:t> </a:t>
            </a:r>
            <a:r>
              <a:rPr lang="cs-CZ" sz="3200" dirty="0" err="1"/>
              <a:t>of</a:t>
            </a:r>
            <a:r>
              <a:rPr lang="cs-CZ" sz="3200" dirty="0"/>
              <a:t> </a:t>
            </a:r>
            <a:r>
              <a:rPr lang="cs-CZ" sz="3200" dirty="0" err="1"/>
              <a:t>Olympic</a:t>
            </a:r>
            <a:r>
              <a:rPr lang="cs-CZ" sz="3200" dirty="0"/>
              <a:t> </a:t>
            </a:r>
            <a:r>
              <a:rPr lang="cs-CZ" sz="3200" dirty="0" err="1"/>
              <a:t>sports</a:t>
            </a:r>
            <a:r>
              <a:rPr lang="cs-CZ" sz="3200" dirty="0"/>
              <a:t>:</a:t>
            </a:r>
            <a:br>
              <a:rPr lang="cs-CZ" sz="3200" dirty="0"/>
            </a:br>
            <a:endParaRPr lang="cs-CZ" sz="3200" dirty="0"/>
          </a:p>
        </p:txBody>
      </p:sp>
      <p:pic>
        <p:nvPicPr>
          <p:cNvPr id="3075" name="Picture 3" descr="C:\Users\uživatel\AppData\Local\Microsoft\Windows\Temporary Internet Files\Content.IE5\WMI2HY9G\MC900446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585" y="1700808"/>
            <a:ext cx="1056735" cy="1187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NG1CY44X\MC900446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076" y="3429000"/>
            <a:ext cx="1044244" cy="120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0BOFSMYG\MC900446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988" y="3505377"/>
            <a:ext cx="1083804" cy="107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1490357" y="5275336"/>
            <a:ext cx="1353451" cy="803620"/>
            <a:chOff x="827584" y="1910971"/>
            <a:chExt cx="2193053" cy="1200380"/>
          </a:xfrm>
        </p:grpSpPr>
        <p:pic>
          <p:nvPicPr>
            <p:cNvPr id="3078" name="Picture 6" descr="C:\Users\uživatel\AppData\Local\Microsoft\Windows\Temporary Internet Files\Content.IE5\0BOFSMYG\MC90044654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2031741"/>
              <a:ext cx="972436" cy="9652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9" name="Picture 7" descr="C:\Users\uživatel\AppData\Local\Microsoft\Windows\Temporary Internet Files\Content.IE5\S4JOJYFJ\MC90044651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16437" y="1910971"/>
              <a:ext cx="1104200" cy="12003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" name="Obdélník 12"/>
          <p:cNvSpPr/>
          <p:nvPr/>
        </p:nvSpPr>
        <p:spPr>
          <a:xfrm>
            <a:off x="3419872" y="3717032"/>
            <a:ext cx="2232248" cy="6870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Click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square.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1474411" y="1580588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3802138" y="1580588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6206970" y="1580588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1474411" y="3335486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6228184" y="3327365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474411" y="503697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830706" y="503697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6228184" y="503697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9783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716016" y="1772816"/>
            <a:ext cx="27671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does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9751" y="3501008"/>
            <a:ext cx="26821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skating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751" y="2564904"/>
            <a:ext cx="3485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figure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skating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59751" y="4365104"/>
            <a:ext cx="32223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snowboard.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751" y="5271591"/>
            <a:ext cx="3108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snowboard.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15" name="Picture 3" descr="C:\Users\uživatel\AppData\Local\Microsoft\Windows\Temporary Internet Files\Content.IE5\WMI2HY9G\MC9004464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4152" y="1556792"/>
            <a:ext cx="1547165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83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716016" y="1772816"/>
            <a:ext cx="2637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does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9751" y="4365104"/>
            <a:ext cx="45288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figure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skating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751" y="2564904"/>
            <a:ext cx="3249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speed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skating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82192" y="3471391"/>
            <a:ext cx="32191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speed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skiing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751" y="5487615"/>
            <a:ext cx="3289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figure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skating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20" name="Picture 4" descr="C:\Users\uživatel\AppData\Local\Microsoft\Windows\Temporary Internet Files\Content.IE5\NG1CY44X\MC9004465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296" y="1354828"/>
            <a:ext cx="1528877" cy="175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630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596780" y="1772816"/>
            <a:ext cx="2512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do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9751" y="3501008"/>
            <a:ext cx="3969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combined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751" y="2564904"/>
            <a:ext cx="3812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combined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59751" y="5301208"/>
            <a:ext cx="3464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4.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combined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751" y="4437112"/>
            <a:ext cx="3578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combined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415628" y="1772816"/>
            <a:ext cx="2193053" cy="1200380"/>
            <a:chOff x="827584" y="1910971"/>
            <a:chExt cx="2193053" cy="1200380"/>
          </a:xfrm>
        </p:grpSpPr>
        <p:pic>
          <p:nvPicPr>
            <p:cNvPr id="34" name="Picture 6" descr="C:\Users\uživatel\AppData\Local\Microsoft\Windows\Temporary Internet Files\Content.IE5\0BOFSMYG\MC90044654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2031741"/>
              <a:ext cx="972436" cy="9652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7" descr="C:\Users\uživatel\AppData\Local\Microsoft\Windows\Temporary Internet Files\Content.IE5\S4JOJYFJ\MC90044651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16437" y="1910971"/>
              <a:ext cx="1104200" cy="12003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8630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638806" y="1980115"/>
            <a:ext cx="26132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do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9751" y="3573016"/>
            <a:ext cx="3353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ski jumping.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559751" y="5229200"/>
            <a:ext cx="3284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4.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are </a:t>
            </a:r>
            <a:r>
              <a:rPr lang="cs-CZ" sz="2400" smtClean="0">
                <a:solidFill>
                  <a:schemeClr val="accent2">
                    <a:lumMod val="50000"/>
                  </a:schemeClr>
                </a:solidFill>
              </a:rPr>
              <a:t>ski jumping. 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69189" y="2780928"/>
            <a:ext cx="3190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ski jumping.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751" y="4365104"/>
            <a:ext cx="4003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don´t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ski jumping.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15" name="Picture 5" descr="C:\Users\uživatel\AppData\Local\Microsoft\Windows\Temporary Internet Files\Content.IE5\0BOFSMYG\MC900446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662" y="2376161"/>
            <a:ext cx="142374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uživatel\AppData\Local\Microsoft\Windows\Temporary Internet Files\Content.IE5\0BOFSMYG\MC900446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735" y="1072686"/>
            <a:ext cx="142374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uživatel\AppData\Local\Microsoft\Windows\Temporary Internet Files\Content.IE5\0BOFSMYG\MC900446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70" y="1273533"/>
            <a:ext cx="142374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630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716016" y="1772816"/>
            <a:ext cx="2337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can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he do?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31576" y="3501008"/>
            <a:ext cx="2980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hockey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31576" y="2564904"/>
            <a:ext cx="2997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hockey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31576" y="4470211"/>
            <a:ext cx="3470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can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hockey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31576" y="5415607"/>
            <a:ext cx="3680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can´t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hockey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15" name="Picture 5" descr="C:\Users\uživatel\AppData\Local\Microsoft\Windows\Temporary Internet Files\Content.IE5\IHEGVARK\MC9004465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217" y="1357490"/>
            <a:ext cx="1849943" cy="213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2118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3669654" y="1743199"/>
            <a:ext cx="52228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does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do in her free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time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9751" y="4365104"/>
            <a:ext cx="45288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skate.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751" y="2564904"/>
            <a:ext cx="3573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figure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skating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82192" y="3471391"/>
            <a:ext cx="1925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skates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751" y="5373216"/>
            <a:ext cx="2323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4.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skating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15" name="Picture 6" descr="C:\Users\uživatel\AppData\Local\Microsoft\Windows\Temporary Internet Files\Content.IE5\UFJJ3S0D\MC9004465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2645" y="1755981"/>
            <a:ext cx="1595296" cy="1715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37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5" descr="C:\Users\uživatel\AppData\Local\Microsoft\Windows\Temporary Internet Files\Content.IE5\IHEGVARK\MC900446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106" y="3863459"/>
            <a:ext cx="1509675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uživatel\AppData\Local\Microsoft\Windows\Temporary Internet Files\Content.IE5\WMI2HY9G\MC9004464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245" y="1775911"/>
            <a:ext cx="1406515" cy="158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What´s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his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favourite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sport?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1236368" y="3576559"/>
            <a:ext cx="2577479" cy="2093920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895651" y="1700808"/>
            <a:ext cx="1949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curling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95651" y="2175247"/>
            <a:ext cx="2560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snowboard.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95651" y="2679303"/>
            <a:ext cx="2523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ski jumping.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1803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1803" y="2679303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66359" y="2204864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3899" y="4695527"/>
            <a:ext cx="3313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Nordic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combined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43899" y="4161854"/>
            <a:ext cx="24769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ice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hockey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3899" y="5199583"/>
            <a:ext cx="2590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 ski jumping.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4695527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5199583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90495" y="4191471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 rot="5400000">
            <a:off x="405227" y="1356094"/>
            <a:ext cx="2465900" cy="2251895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02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4" descr="C:\Users\uživatel\AppData\Local\Microsoft\Windows\Temporary Internet Files\Content.IE5\S4JOJYFJ\MC900446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35819"/>
            <a:ext cx="1616659" cy="17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uživatel\AppData\Local\Microsoft\Windows\Temporary Internet Files\Content.IE5\0BOFSMYG\MC9004464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88" y="1471445"/>
            <a:ext cx="1737360" cy="172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</a:rPr>
              <a:t>What´s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her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favourite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sport?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 rot="16200000">
            <a:off x="-3961" y="1403602"/>
            <a:ext cx="2431133" cy="2208203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422836" y="4013505"/>
            <a:ext cx="2592338" cy="221504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459723" y="1700808"/>
            <a:ext cx="3637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cross</a:t>
            </a:r>
            <a:r>
              <a:rPr lang="cs-CZ" sz="2400" dirty="0" smtClean="0">
                <a:solidFill>
                  <a:srgbClr val="002060"/>
                </a:solidFill>
              </a:rPr>
              <a:t>-country </a:t>
            </a:r>
            <a:r>
              <a:rPr lang="cs-CZ" sz="2400" dirty="0" err="1" smtClean="0">
                <a:solidFill>
                  <a:srgbClr val="002060"/>
                </a:solidFill>
              </a:rPr>
              <a:t>skiing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59723" y="2852936"/>
            <a:ext cx="21964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c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 </a:t>
            </a:r>
            <a:r>
              <a:rPr lang="cs-CZ" sz="2400" dirty="0" err="1" smtClean="0">
                <a:solidFill>
                  <a:srgbClr val="002060"/>
                </a:solidFill>
              </a:rPr>
              <a:t>biathlon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59723" y="2276872"/>
            <a:ext cx="2864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figure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skating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25928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1763" y="2276872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06319" y="2882553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5373216"/>
            <a:ext cx="2653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alpine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skiing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797152"/>
            <a:ext cx="36583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cross</a:t>
            </a:r>
            <a:r>
              <a:rPr lang="cs-CZ" sz="2400" dirty="0" smtClean="0">
                <a:solidFill>
                  <a:srgbClr val="002060"/>
                </a:solidFill>
              </a:rPr>
              <a:t>-country </a:t>
            </a:r>
            <a:r>
              <a:rPr lang="cs-CZ" sz="2400" dirty="0" err="1" smtClean="0">
                <a:solidFill>
                  <a:srgbClr val="002060"/>
                </a:solidFill>
              </a:rPr>
              <a:t>skiing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191471"/>
            <a:ext cx="3020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freestyle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skiing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5939" y="5373216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4191471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90495" y="4797152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55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5" descr="C:\Users\uživatel\AppData\Local\Microsoft\Windows\Temporary Internet Files\Content.IE5\0BOFSMYG\MC900446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43" y="4142382"/>
            <a:ext cx="1639369" cy="162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uživatel\AppData\Local\Microsoft\Windows\Temporary Internet Files\Content.IE5\KICJQ83H\MC9004464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75" y="1433845"/>
            <a:ext cx="1773022" cy="157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</a:rPr>
              <a:t>What´s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his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favourite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sport?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 rot="16200000">
            <a:off x="-161737" y="1172312"/>
            <a:ext cx="2764046" cy="2098576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210347" y="3867841"/>
            <a:ext cx="2592289" cy="2345431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675747" y="1700808"/>
            <a:ext cx="2539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snowboard.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75747" y="2175247"/>
            <a:ext cx="3108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freestyle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skiing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75747" y="2679303"/>
            <a:ext cx="2326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bobsleigh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73891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73891" y="2679303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58447" y="2204864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4221088"/>
            <a:ext cx="2539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snowboard.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5313982"/>
            <a:ext cx="2523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ski jumping.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4725144"/>
            <a:ext cx="2880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speed </a:t>
            </a:r>
            <a:r>
              <a:rPr lang="cs-CZ" sz="2400" dirty="0" err="1" smtClean="0">
                <a:solidFill>
                  <a:srgbClr val="002060"/>
                </a:solidFill>
              </a:rPr>
              <a:t>skating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83588" y="422108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83588" y="4725144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5343599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750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013502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The most important 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thing </a:t>
            </a:r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in the Olympic Games is not to win but to take 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part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sym typeface="Wingdings" panose="05000000000000000000" pitchFamily="2" charset="2"/>
              </a:rPr>
              <a:t>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47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674832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Galerie:</a:t>
            </a:r>
            <a:r>
              <a:rPr lang="cs-CZ" i="1" dirty="0" smtClean="0"/>
              <a:t> microsoft.office.com</a:t>
            </a:r>
          </a:p>
          <a:p>
            <a:pPr marL="0" indent="0">
              <a:buNone/>
            </a:pP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57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8249</TotalTime>
  <Words>817</Words>
  <Application>Microsoft Office PowerPoint</Application>
  <PresentationFormat>Předvádění na obrazovce (4:3)</PresentationFormat>
  <Paragraphs>170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Vlnění</vt:lpstr>
      <vt:lpstr>Základní škola a Mateřská škola Bílá Třemešná, okres Trutnov</vt:lpstr>
      <vt:lpstr>Anotace</vt:lpstr>
      <vt:lpstr>OLYMPIC WINTER GAMES </vt:lpstr>
      <vt:lpstr>SPORT</vt:lpstr>
      <vt:lpstr>Find the pairs of Olympic sports:</vt:lpstr>
      <vt:lpstr>SPORT</vt:lpstr>
      <vt:lpstr>Prezentace aplikace PowerPoint</vt:lpstr>
      <vt:lpstr>SPORT</vt:lpstr>
      <vt:lpstr>Find the pairs of Olympic sports: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Miluše Senetová</dc:creator>
  <cp:lastModifiedBy>Miluše Senetová</cp:lastModifiedBy>
  <cp:revision>179</cp:revision>
  <dcterms:created xsi:type="dcterms:W3CDTF">2014-01-17T20:58:57Z</dcterms:created>
  <dcterms:modified xsi:type="dcterms:W3CDTF">2014-03-10T03:10:39Z</dcterms:modified>
</cp:coreProperties>
</file>