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9" r:id="rId3"/>
    <p:sldId id="260" r:id="rId4"/>
    <p:sldId id="261" r:id="rId5"/>
    <p:sldId id="262" r:id="rId6"/>
    <p:sldId id="263" r:id="rId7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014" y="558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2FA60C-7803-410C-BCAA-39E11ED87F8C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2143125" y="685800"/>
            <a:ext cx="257175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ABF7E0-7BD6-4C3F-A788-61936DE7C7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E7548EB-6084-41F1-B370-FD28D9C770D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385762" y="7133203"/>
            <a:ext cx="6472238" cy="31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285750" y="6471216"/>
            <a:ext cx="6343650" cy="1629833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85750" y="5181600"/>
            <a:ext cx="6343650" cy="12192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5D233-B390-4F6A-A8B1-3373A580B07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172200" y="8631936"/>
            <a:ext cx="569214" cy="329184"/>
          </a:xfrm>
        </p:spPr>
        <p:txBody>
          <a:bodyPr/>
          <a:lstStyle/>
          <a:p>
            <a:fld id="{D087696C-10C4-4B72-A067-444325E2FF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5D233-B390-4F6A-A8B1-3373A580B07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2686050" y="101601"/>
            <a:ext cx="2171700" cy="385233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6172200" y="8631936"/>
            <a:ext cx="569214" cy="329184"/>
          </a:xfrm>
        </p:spPr>
        <p:txBody>
          <a:bodyPr/>
          <a:lstStyle/>
          <a:p>
            <a:fld id="{D087696C-10C4-4B72-A067-444325E2FF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385762" y="4593203"/>
            <a:ext cx="6472238" cy="31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285750" y="2235200"/>
            <a:ext cx="6343650" cy="16256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5D233-B390-4F6A-A8B1-3373A580B07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7696C-10C4-4B72-A067-444325E2FF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35356" y="3929447"/>
            <a:ext cx="6515100" cy="1579767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226314" y="609600"/>
            <a:ext cx="6515100" cy="1121664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228600" y="2133600"/>
            <a:ext cx="3143250" cy="6299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3486150" y="2133600"/>
            <a:ext cx="3257550" cy="6299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5D233-B390-4F6A-A8B1-3373A580B07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7696C-10C4-4B72-A067-444325E2FF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228600" y="7213600"/>
            <a:ext cx="6457950" cy="1176867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11083" y="889000"/>
            <a:ext cx="3217917" cy="853016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3483769" y="889000"/>
            <a:ext cx="3219181" cy="853016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11083" y="1754717"/>
            <a:ext cx="3217917" cy="52556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3486548" y="1754717"/>
            <a:ext cx="3216402" cy="52556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5D233-B390-4F6A-A8B1-3373A580B07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172200" y="8636000"/>
            <a:ext cx="571500" cy="329184"/>
          </a:xfrm>
        </p:spPr>
        <p:txBody>
          <a:bodyPr/>
          <a:lstStyle/>
          <a:p>
            <a:fld id="{D087696C-10C4-4B72-A067-444325E2FF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385762" y="8026401"/>
            <a:ext cx="6472238" cy="31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226314" y="609600"/>
            <a:ext cx="6515100" cy="1121664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5D233-B390-4F6A-A8B1-3373A580B07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7696C-10C4-4B72-A067-444325E2FF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5D233-B390-4F6A-A8B1-3373A580B07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7696C-10C4-4B72-A067-444325E2FF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385762" y="7798823"/>
            <a:ext cx="6472238" cy="31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342900" y="7315200"/>
            <a:ext cx="6343650" cy="694267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342900" y="812800"/>
            <a:ext cx="2256235" cy="64008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2681287" y="812800"/>
            <a:ext cx="4005263" cy="6400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5D233-B390-4F6A-A8B1-3373A580B07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7696C-10C4-4B72-A067-444325E2FF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2628900" y="822179"/>
            <a:ext cx="3771900" cy="48768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5D233-B390-4F6A-A8B1-3373A580B07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7696C-10C4-4B72-A067-444325E2FF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285750" y="6658347"/>
            <a:ext cx="4400550" cy="696384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285750" y="7377624"/>
            <a:ext cx="4400550" cy="1024467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5D233-B390-4F6A-A8B1-3373A580B07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7696C-10C4-4B72-A067-444325E2FF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5143500" y="732369"/>
            <a:ext cx="1371600" cy="780203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42900" y="732369"/>
            <a:ext cx="4686300" cy="780203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35D233-B390-4F6A-A8B1-3373A580B07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7696C-10C4-4B72-A067-444325E2FF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385762" y="1401198"/>
            <a:ext cx="6472238" cy="31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228600" y="2072217"/>
            <a:ext cx="6515100" cy="6034617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4857750" y="101601"/>
            <a:ext cx="1885950" cy="385233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F35D233-B390-4F6A-A8B1-3373A580B07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2343150" y="101601"/>
            <a:ext cx="2514600" cy="385233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6172200" y="8636001"/>
            <a:ext cx="571500" cy="325967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087696C-10C4-4B72-A067-444325E2FF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228600" y="609600"/>
            <a:ext cx="6515100" cy="1117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385762" y="1401198"/>
            <a:ext cx="6472238" cy="31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385762" y="1410649"/>
            <a:ext cx="6472238" cy="3175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80728" y="2411760"/>
          <a:ext cx="4968552" cy="4968552"/>
        </p:xfrm>
        <a:graphic>
          <a:graphicData uri="http://schemas.openxmlformats.org/drawingml/2006/table">
            <a:tbl>
              <a:tblPr/>
              <a:tblGrid>
                <a:gridCol w="1587191"/>
                <a:gridCol w="3381361"/>
              </a:tblGrid>
              <a:tr h="769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omic Sans MS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8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CZ. 1. 07/1. 4.00/21.3751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8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latin typeface="Comic Sans MS"/>
                          <a:ea typeface="Calibri"/>
                          <a:cs typeface="Times New Roman"/>
                        </a:rPr>
                        <a:t>VY_32_INOVACE_194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8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Autor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>
                          <a:latin typeface="Comic Sans MS"/>
                          <a:ea typeface="Calibri"/>
                          <a:cs typeface="Times New Roman"/>
                        </a:rPr>
                        <a:t>Tatiana</a:t>
                      </a:r>
                      <a:r>
                        <a:rPr lang="cs-CZ" sz="1200" dirty="0">
                          <a:latin typeface="Comic Sans MS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Zezulčíková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8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Název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Počítáme (do 5)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8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Březen 2014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962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Ročník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10. ročník ZŠS, středně těžké mentální postižení 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481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Matematika a její aplikace_Počty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1204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Comic Sans MS"/>
                          <a:ea typeface="Calibri"/>
                          <a:cs typeface="Times New Roman"/>
                        </a:rPr>
                        <a:t>Anotace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omic Sans MS"/>
                          <a:ea typeface="Calibri"/>
                          <a:cs typeface="Times New Roman"/>
                        </a:rPr>
                        <a:t>Výukový materiál je určený k opakování a procvičování počítání do 5. Materiál je určen pro práci na interaktivní tabuli. </a:t>
                      </a:r>
                      <a:br>
                        <a:rPr lang="cs-CZ" sz="1200" dirty="0">
                          <a:latin typeface="Comic Sans MS"/>
                          <a:ea typeface="Calibri"/>
                          <a:cs typeface="Times New Roman"/>
                        </a:rPr>
                      </a:b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1515" marR="51515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8680" y="467544"/>
            <a:ext cx="5715000" cy="1247775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704975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2" name="Picture 14" descr="C:\Users\uživatel\AppData\Local\Microsoft\Windows\Temporary Internet Files\Content.IE5\7897JQVY\MC9000529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817873">
            <a:off x="4544461" y="7448357"/>
            <a:ext cx="1520722" cy="1408215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20688" y="467544"/>
            <a:ext cx="59037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Lachtan Eda si rád hraje s míči. Ale je nešika a  míče se mu rozkutálely. Pomůžeš mu je správně spočítat? Počítej podle příkladu.</a:t>
            </a:r>
            <a:endParaRPr lang="cs-CZ" dirty="0">
              <a:latin typeface="+mj-lt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20688" y="1619672"/>
            <a:ext cx="55964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      +       3         =       5   </a:t>
            </a:r>
            <a:endParaRPr lang="cs-CZ" sz="3600" dirty="0"/>
          </a:p>
        </p:txBody>
      </p:sp>
      <p:pic>
        <p:nvPicPr>
          <p:cNvPr id="7" name="Picture 16" descr="C:\Users\uživatel\AppData\Local\Microsoft\Windows\Temporary Internet Files\Content.IE5\60CRLJ5E\MC9003711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404664" y="8460432"/>
            <a:ext cx="576064" cy="460447"/>
          </a:xfrm>
          <a:prstGeom prst="rect">
            <a:avLst/>
          </a:prstGeom>
          <a:noFill/>
        </p:spPr>
      </p:pic>
      <p:pic>
        <p:nvPicPr>
          <p:cNvPr id="8" name="Picture 16" descr="C:\Users\uživatel\AppData\Local\Microsoft\Windows\Temporary Internet Files\Content.IE5\60CRLJ5E\MC9003711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1844824" y="8244408"/>
            <a:ext cx="576064" cy="460447"/>
          </a:xfrm>
          <a:prstGeom prst="rect">
            <a:avLst/>
          </a:prstGeom>
          <a:noFill/>
        </p:spPr>
      </p:pic>
      <p:pic>
        <p:nvPicPr>
          <p:cNvPr id="9" name="Picture 16" descr="C:\Users\uživatel\AppData\Local\Microsoft\Windows\Temporary Internet Files\Content.IE5\60CRLJ5E\MC9003711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2780928" y="7812360"/>
            <a:ext cx="576064" cy="460447"/>
          </a:xfrm>
          <a:prstGeom prst="rect">
            <a:avLst/>
          </a:prstGeom>
          <a:noFill/>
        </p:spPr>
      </p:pic>
      <p:pic>
        <p:nvPicPr>
          <p:cNvPr id="10" name="Picture 16" descr="C:\Users\uživatel\AppData\Local\Microsoft\Windows\Temporary Internet Files\Content.IE5\60CRLJ5E\MC9003711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2564904" y="8388424"/>
            <a:ext cx="576064" cy="460447"/>
          </a:xfrm>
          <a:prstGeom prst="rect">
            <a:avLst/>
          </a:prstGeom>
          <a:noFill/>
        </p:spPr>
      </p:pic>
      <p:pic>
        <p:nvPicPr>
          <p:cNvPr id="11" name="Picture 16" descr="C:\Users\uživatel\AppData\Local\Microsoft\Windows\Temporary Internet Files\Content.IE5\60CRLJ5E\MC9003711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4005064" y="8460432"/>
            <a:ext cx="576064" cy="460447"/>
          </a:xfrm>
          <a:prstGeom prst="rect">
            <a:avLst/>
          </a:prstGeom>
          <a:noFill/>
        </p:spPr>
      </p:pic>
      <p:pic>
        <p:nvPicPr>
          <p:cNvPr id="12" name="Picture 16" descr="C:\Users\uživatel\AppData\Local\Microsoft\Windows\Temporary Internet Files\Content.IE5\60CRLJ5E\MC9003711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3933056" y="8028384"/>
            <a:ext cx="576064" cy="460447"/>
          </a:xfrm>
          <a:prstGeom prst="rect">
            <a:avLst/>
          </a:prstGeom>
          <a:noFill/>
        </p:spPr>
      </p:pic>
      <p:pic>
        <p:nvPicPr>
          <p:cNvPr id="14" name="Picture 16" descr="C:\Users\uživatel\AppData\Local\Microsoft\Windows\Temporary Internet Files\Content.IE5\60CRLJ5E\MC9003711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2276872" y="7740352"/>
            <a:ext cx="576064" cy="460447"/>
          </a:xfrm>
          <a:prstGeom prst="rect">
            <a:avLst/>
          </a:prstGeom>
          <a:noFill/>
        </p:spPr>
      </p:pic>
      <p:pic>
        <p:nvPicPr>
          <p:cNvPr id="15" name="Picture 16" descr="C:\Users\uživatel\AppData\Local\Microsoft\Windows\Temporary Internet Files\Content.IE5\60CRLJ5E\MC9003711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3212976" y="8460432"/>
            <a:ext cx="576064" cy="460447"/>
          </a:xfrm>
          <a:prstGeom prst="rect">
            <a:avLst/>
          </a:prstGeom>
          <a:noFill/>
        </p:spPr>
      </p:pic>
      <p:pic>
        <p:nvPicPr>
          <p:cNvPr id="18" name="Picture 16" descr="C:\Users\uživatel\AppData\Local\Microsoft\Windows\Temporary Internet Files\Content.IE5\60CRLJ5E\MC9003711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908720" y="8316416"/>
            <a:ext cx="576064" cy="460447"/>
          </a:xfrm>
          <a:prstGeom prst="rect">
            <a:avLst/>
          </a:prstGeom>
          <a:noFill/>
        </p:spPr>
      </p:pic>
      <p:pic>
        <p:nvPicPr>
          <p:cNvPr id="19" name="Picture 16" descr="C:\Users\uživatel\AppData\Local\Microsoft\Windows\Temporary Internet Files\Content.IE5\60CRLJ5E\MC9003711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5445224" y="7020272"/>
            <a:ext cx="576064" cy="460447"/>
          </a:xfrm>
          <a:prstGeom prst="rect">
            <a:avLst/>
          </a:prstGeom>
          <a:noFill/>
        </p:spPr>
      </p:pic>
      <p:pic>
        <p:nvPicPr>
          <p:cNvPr id="20" name="Picture 16" descr="C:\Users\uživatel\AppData\Local\Microsoft\Windows\Temporary Internet Files\Content.IE5\60CRLJ5E\MC9003711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5877272" y="7668344"/>
            <a:ext cx="576064" cy="460447"/>
          </a:xfrm>
          <a:prstGeom prst="rect">
            <a:avLst/>
          </a:prstGeom>
          <a:noFill/>
        </p:spPr>
      </p:pic>
      <p:pic>
        <p:nvPicPr>
          <p:cNvPr id="21" name="Picture 16" descr="C:\Users\uživatel\AppData\Local\Microsoft\Windows\Temporary Internet Files\Content.IE5\60CRLJ5E\MC9003711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4509120" y="8388424"/>
            <a:ext cx="576064" cy="460447"/>
          </a:xfrm>
          <a:prstGeom prst="rect">
            <a:avLst/>
          </a:prstGeom>
          <a:noFill/>
        </p:spPr>
      </p:pic>
      <p:pic>
        <p:nvPicPr>
          <p:cNvPr id="22" name="Picture 16" descr="C:\Users\uživatel\AppData\Local\Microsoft\Windows\Temporary Internet Files\Content.IE5\60CRLJ5E\MC9003711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1340768" y="8316416"/>
            <a:ext cx="576064" cy="460447"/>
          </a:xfrm>
          <a:prstGeom prst="rect">
            <a:avLst/>
          </a:prstGeom>
          <a:noFill/>
        </p:spPr>
      </p:pic>
      <p:pic>
        <p:nvPicPr>
          <p:cNvPr id="23" name="Picture 16" descr="C:\Users\uživatel\AppData\Local\Microsoft\Windows\Temporary Internet Files\Content.IE5\60CRLJ5E\MC9003711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5373216" y="7596336"/>
            <a:ext cx="576064" cy="460447"/>
          </a:xfrm>
          <a:prstGeom prst="rect">
            <a:avLst/>
          </a:prstGeom>
          <a:noFill/>
        </p:spPr>
      </p:pic>
      <p:sp>
        <p:nvSpPr>
          <p:cNvPr id="24" name="TextovéPole 23"/>
          <p:cNvSpPr txBox="1"/>
          <p:nvPr/>
        </p:nvSpPr>
        <p:spPr>
          <a:xfrm>
            <a:off x="620688" y="2699792"/>
            <a:ext cx="40575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      +       2         =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48680" y="3851920"/>
            <a:ext cx="41857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       +      1          =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20688" y="5076056"/>
            <a:ext cx="41857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       +       </a:t>
            </a:r>
            <a:r>
              <a:rPr lang="cs-CZ" sz="3600" dirty="0" err="1" smtClean="0"/>
              <a:t>2</a:t>
            </a:r>
            <a:r>
              <a:rPr lang="cs-CZ" sz="3600" dirty="0" smtClean="0"/>
              <a:t>         =</a:t>
            </a:r>
            <a:endParaRPr lang="cs-CZ" sz="3600" dirty="0"/>
          </a:p>
        </p:txBody>
      </p:sp>
      <p:pic>
        <p:nvPicPr>
          <p:cNvPr id="27" name="Picture 16" descr="C:\Users\uživatel\AppData\Local\Microsoft\Windows\Temporary Internet Files\Content.IE5\60CRLJ5E\MC9003711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3429000" y="7884368"/>
            <a:ext cx="576064" cy="460447"/>
          </a:xfrm>
          <a:prstGeom prst="rect">
            <a:avLst/>
          </a:prstGeom>
          <a:noFill/>
        </p:spPr>
      </p:pic>
      <p:pic>
        <p:nvPicPr>
          <p:cNvPr id="28" name="Picture 16" descr="C:\Users\uživatel\AppData\Local\Microsoft\Windows\Temporary Internet Files\Content.IE5\60CRLJ5E\MC9003711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1556792" y="7668344"/>
            <a:ext cx="576064" cy="460447"/>
          </a:xfrm>
          <a:prstGeom prst="rect">
            <a:avLst/>
          </a:prstGeom>
          <a:noFill/>
        </p:spPr>
      </p:pic>
      <p:sp>
        <p:nvSpPr>
          <p:cNvPr id="30" name="TextovéPole 29"/>
          <p:cNvSpPr txBox="1"/>
          <p:nvPr/>
        </p:nvSpPr>
        <p:spPr>
          <a:xfrm>
            <a:off x="548680" y="6228184"/>
            <a:ext cx="41857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3       +       1         =</a:t>
            </a:r>
            <a:endParaRPr lang="cs-CZ" sz="3600" dirty="0"/>
          </a:p>
        </p:txBody>
      </p:sp>
      <p:pic>
        <p:nvPicPr>
          <p:cNvPr id="31" name="Picture 16" descr="C:\Users\uživatel\AppData\Local\Microsoft\Windows\Temporary Internet Files\Content.IE5\60CRLJ5E\MC9003711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3717032" y="7524328"/>
            <a:ext cx="576064" cy="460447"/>
          </a:xfrm>
          <a:prstGeom prst="rect">
            <a:avLst/>
          </a:prstGeom>
          <a:noFill/>
        </p:spPr>
      </p:pic>
      <p:pic>
        <p:nvPicPr>
          <p:cNvPr id="32" name="Picture 16" descr="C:\Users\uživatel\AppData\Local\Microsoft\Windows\Temporary Internet Files\Content.IE5\60CRLJ5E\MC9003711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4869160" y="6804248"/>
            <a:ext cx="576064" cy="460447"/>
          </a:xfrm>
          <a:prstGeom prst="rect">
            <a:avLst/>
          </a:prstGeom>
          <a:noFill/>
        </p:spPr>
      </p:pic>
      <p:pic>
        <p:nvPicPr>
          <p:cNvPr id="33" name="Picture 16" descr="C:\Users\uživatel\AppData\Local\Microsoft\Windows\Temporary Internet Files\Content.IE5\60CRLJ5E\MC9003711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764704" y="8100392"/>
            <a:ext cx="576064" cy="460447"/>
          </a:xfrm>
          <a:prstGeom prst="rect">
            <a:avLst/>
          </a:prstGeom>
          <a:noFill/>
        </p:spPr>
      </p:pic>
      <p:pic>
        <p:nvPicPr>
          <p:cNvPr id="34" name="Picture 16" descr="C:\Users\uživatel\AppData\Local\Microsoft\Windows\Temporary Internet Files\Content.IE5\60CRLJ5E\MC9003711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5877272" y="8316416"/>
            <a:ext cx="576064" cy="460447"/>
          </a:xfrm>
          <a:prstGeom prst="rect">
            <a:avLst/>
          </a:prstGeom>
          <a:noFill/>
        </p:spPr>
      </p:pic>
      <p:pic>
        <p:nvPicPr>
          <p:cNvPr id="36" name="Picture 16" descr="C:\Users\uživatel\AppData\Local\Microsoft\Windows\Temporary Internet Files\Content.IE5\60CRLJ5E\MC9003711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V="1">
            <a:off x="4221088" y="7452320"/>
            <a:ext cx="576064" cy="4604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04664" y="179512"/>
            <a:ext cx="41044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+mj-lt"/>
              </a:rPr>
              <a:t>Delfínu Filipovi zase popadaly všechny kruhy. Pomůžeš mu je správně spočítat? </a:t>
            </a:r>
            <a:endParaRPr lang="cs-CZ" dirty="0">
              <a:latin typeface="+mj-lt"/>
            </a:endParaRPr>
          </a:p>
        </p:txBody>
      </p:sp>
      <p:pic>
        <p:nvPicPr>
          <p:cNvPr id="1028" name="Picture 4" descr="C:\Users\uživatel\AppData\Local\Microsoft\Windows\Temporary Internet Files\Content.IE5\60CRLJ5E\MC90038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651909">
            <a:off x="4505278" y="100438"/>
            <a:ext cx="1361574" cy="1368152"/>
          </a:xfrm>
          <a:prstGeom prst="rect">
            <a:avLst/>
          </a:prstGeom>
          <a:noFill/>
        </p:spPr>
      </p:pic>
      <p:pic>
        <p:nvPicPr>
          <p:cNvPr id="1029" name="Picture 5" descr="C:\Users\uživatel\AppData\Local\Microsoft\Windows\Temporary Internet Files\Content.IE5\X2PPUS20\MC90032649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3141583">
            <a:off x="5269505" y="470536"/>
            <a:ext cx="1869034" cy="1384402"/>
          </a:xfrm>
          <a:prstGeom prst="rect">
            <a:avLst/>
          </a:prstGeom>
          <a:noFill/>
        </p:spPr>
      </p:pic>
      <p:pic>
        <p:nvPicPr>
          <p:cNvPr id="9" name="Picture 4" descr="C:\Users\uživatel\AppData\Local\Microsoft\Windows\Temporary Internet Files\Content.IE5\60CRLJ5E\MC90038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34350" y="1979712"/>
            <a:ext cx="723650" cy="72714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92696" y="2771800"/>
            <a:ext cx="45704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      +       </a:t>
            </a:r>
            <a:r>
              <a:rPr lang="cs-CZ" sz="3600" dirty="0" err="1" smtClean="0"/>
              <a:t>2</a:t>
            </a:r>
            <a:r>
              <a:rPr lang="cs-CZ" sz="3600" dirty="0" smtClean="0"/>
              <a:t>         =    </a:t>
            </a:r>
            <a:endParaRPr lang="cs-CZ" sz="3600" dirty="0"/>
          </a:p>
        </p:txBody>
      </p:sp>
      <p:sp>
        <p:nvSpPr>
          <p:cNvPr id="12" name="Obdélník 11"/>
          <p:cNvSpPr/>
          <p:nvPr/>
        </p:nvSpPr>
        <p:spPr>
          <a:xfrm>
            <a:off x="620688" y="1547664"/>
            <a:ext cx="533992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2      +       3         =          </a:t>
            </a:r>
            <a:endParaRPr lang="cs-CZ" sz="3600" dirty="0"/>
          </a:p>
        </p:txBody>
      </p:sp>
      <p:pic>
        <p:nvPicPr>
          <p:cNvPr id="13" name="Picture 4" descr="C:\Users\uživatel\AppData\Local\Microsoft\Windows\Temporary Internet Files\Content.IE5\60CRLJ5E\MC90038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8840" y="8172400"/>
            <a:ext cx="723650" cy="727146"/>
          </a:xfrm>
          <a:prstGeom prst="rect">
            <a:avLst/>
          </a:prstGeom>
          <a:noFill/>
        </p:spPr>
      </p:pic>
      <p:pic>
        <p:nvPicPr>
          <p:cNvPr id="14" name="Picture 4" descr="C:\Users\uživatel\AppData\Local\Microsoft\Windows\Temporary Internet Files\Content.IE5\60CRLJ5E\MC90038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77272" y="4572000"/>
            <a:ext cx="723650" cy="727146"/>
          </a:xfrm>
          <a:prstGeom prst="rect">
            <a:avLst/>
          </a:prstGeom>
          <a:noFill/>
        </p:spPr>
      </p:pic>
      <p:pic>
        <p:nvPicPr>
          <p:cNvPr id="15" name="Picture 4" descr="C:\Users\uživatel\AppData\Local\Microsoft\Windows\Temporary Internet Files\Content.IE5\60CRLJ5E\MC90038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73216" y="4499992"/>
            <a:ext cx="723650" cy="727146"/>
          </a:xfrm>
          <a:prstGeom prst="rect">
            <a:avLst/>
          </a:prstGeom>
          <a:noFill/>
        </p:spPr>
      </p:pic>
      <p:pic>
        <p:nvPicPr>
          <p:cNvPr id="16" name="Picture 4" descr="C:\Users\uživatel\AppData\Local\Microsoft\Windows\Temporary Internet Files\Content.IE5\60CRLJ5E\MC90038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81128" y="4499992"/>
            <a:ext cx="723650" cy="727146"/>
          </a:xfrm>
          <a:prstGeom prst="rect">
            <a:avLst/>
          </a:prstGeom>
          <a:noFill/>
        </p:spPr>
      </p:pic>
      <p:pic>
        <p:nvPicPr>
          <p:cNvPr id="17" name="Picture 4" descr="C:\Users\uživatel\AppData\Local\Microsoft\Windows\Temporary Internet Files\Content.IE5\60CRLJ5E\MC90038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77272" y="3779912"/>
            <a:ext cx="723650" cy="727146"/>
          </a:xfrm>
          <a:prstGeom prst="rect">
            <a:avLst/>
          </a:prstGeom>
          <a:noFill/>
        </p:spPr>
      </p:pic>
      <p:sp>
        <p:nvSpPr>
          <p:cNvPr id="18" name="Obdélník 17"/>
          <p:cNvSpPr/>
          <p:nvPr/>
        </p:nvSpPr>
        <p:spPr>
          <a:xfrm>
            <a:off x="692696" y="3995936"/>
            <a:ext cx="457048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1      +       3         =    </a:t>
            </a:r>
            <a:endParaRPr lang="cs-CZ" sz="3600" dirty="0"/>
          </a:p>
        </p:txBody>
      </p:sp>
      <p:pic>
        <p:nvPicPr>
          <p:cNvPr id="19" name="Picture 4" descr="C:\Users\uživatel\AppData\Local\Microsoft\Windows\Temporary Internet Files\Content.IE5\60CRLJ5E\MC90038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9200" y="7380312"/>
            <a:ext cx="723650" cy="727146"/>
          </a:xfrm>
          <a:prstGeom prst="rect">
            <a:avLst/>
          </a:prstGeom>
          <a:noFill/>
        </p:spPr>
      </p:pic>
      <p:pic>
        <p:nvPicPr>
          <p:cNvPr id="20" name="Picture 4" descr="C:\Users\uživatel\AppData\Local\Microsoft\Windows\Temporary Internet Files\Content.IE5\60CRLJ5E\MC90038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33256" y="2987824"/>
            <a:ext cx="723650" cy="727146"/>
          </a:xfrm>
          <a:prstGeom prst="rect">
            <a:avLst/>
          </a:prstGeom>
          <a:noFill/>
        </p:spPr>
      </p:pic>
      <p:pic>
        <p:nvPicPr>
          <p:cNvPr id="21" name="Picture 4" descr="C:\Users\uživatel\AppData\Local\Microsoft\Windows\Temporary Internet Files\Content.IE5\60CRLJ5E\MC90038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9080" y="8416854"/>
            <a:ext cx="723650" cy="727146"/>
          </a:xfrm>
          <a:prstGeom prst="rect">
            <a:avLst/>
          </a:prstGeom>
          <a:noFill/>
        </p:spPr>
      </p:pic>
      <p:pic>
        <p:nvPicPr>
          <p:cNvPr id="22" name="Picture 4" descr="C:\Users\uživatel\AppData\Local\Microsoft\Windows\Temporary Internet Files\Content.IE5\60CRLJ5E\MC90038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9240" y="8100392"/>
            <a:ext cx="723650" cy="727146"/>
          </a:xfrm>
          <a:prstGeom prst="rect">
            <a:avLst/>
          </a:prstGeom>
          <a:noFill/>
        </p:spPr>
      </p:pic>
      <p:pic>
        <p:nvPicPr>
          <p:cNvPr id="23" name="Picture 4" descr="C:\Users\uživatel\AppData\Local\Microsoft\Windows\Temporary Internet Files\Content.IE5\60CRLJ5E\MC90038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34350" y="7596336"/>
            <a:ext cx="723650" cy="727146"/>
          </a:xfrm>
          <a:prstGeom prst="rect">
            <a:avLst/>
          </a:prstGeom>
          <a:noFill/>
        </p:spPr>
      </p:pic>
      <p:pic>
        <p:nvPicPr>
          <p:cNvPr id="24" name="Picture 4" descr="C:\Users\uživatel\AppData\Local\Microsoft\Windows\Temporary Internet Files\Content.IE5\60CRLJ5E\MC90038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97152" y="8028384"/>
            <a:ext cx="723650" cy="727146"/>
          </a:xfrm>
          <a:prstGeom prst="rect">
            <a:avLst/>
          </a:prstGeom>
          <a:noFill/>
        </p:spPr>
      </p:pic>
      <p:pic>
        <p:nvPicPr>
          <p:cNvPr id="25" name="Picture 4" descr="C:\Users\uživatel\AppData\Local\Microsoft\Windows\Temporary Internet Files\Content.IE5\60CRLJ5E\MC90038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33056" y="827584"/>
            <a:ext cx="723650" cy="727146"/>
          </a:xfrm>
          <a:prstGeom prst="rect">
            <a:avLst/>
          </a:prstGeom>
          <a:noFill/>
        </p:spPr>
      </p:pic>
      <p:pic>
        <p:nvPicPr>
          <p:cNvPr id="26" name="Picture 4" descr="C:\Users\uživatel\AppData\Local\Microsoft\Windows\Temporary Internet Files\Content.IE5\60CRLJ5E\MC90038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9200" y="5796136"/>
            <a:ext cx="723650" cy="727146"/>
          </a:xfrm>
          <a:prstGeom prst="rect">
            <a:avLst/>
          </a:prstGeom>
          <a:noFill/>
        </p:spPr>
      </p:pic>
      <p:pic>
        <p:nvPicPr>
          <p:cNvPr id="27" name="Picture 4" descr="C:\Users\uživatel\AppData\Local\Microsoft\Windows\Temporary Internet Files\Content.IE5\60CRLJ5E\MC90038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9120" y="5796136"/>
            <a:ext cx="723650" cy="727146"/>
          </a:xfrm>
          <a:prstGeom prst="rect">
            <a:avLst/>
          </a:prstGeom>
          <a:noFill/>
        </p:spPr>
      </p:pic>
      <p:sp>
        <p:nvSpPr>
          <p:cNvPr id="28" name="Obdélník 27"/>
          <p:cNvSpPr/>
          <p:nvPr/>
        </p:nvSpPr>
        <p:spPr>
          <a:xfrm>
            <a:off x="692696" y="5292080"/>
            <a:ext cx="457048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4      +       1         =    </a:t>
            </a:r>
            <a:endParaRPr lang="cs-CZ" sz="3600" dirty="0"/>
          </a:p>
        </p:txBody>
      </p:sp>
      <p:pic>
        <p:nvPicPr>
          <p:cNvPr id="29" name="Picture 4" descr="C:\Users\uživatel\AppData\Local\Microsoft\Windows\Temporary Internet Files\Content.IE5\60CRLJ5E\MC90038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89040" y="7596336"/>
            <a:ext cx="723650" cy="727146"/>
          </a:xfrm>
          <a:prstGeom prst="rect">
            <a:avLst/>
          </a:prstGeom>
          <a:noFill/>
        </p:spPr>
      </p:pic>
      <p:pic>
        <p:nvPicPr>
          <p:cNvPr id="30" name="Picture 4" descr="C:\Users\uživatel\AppData\Local\Microsoft\Windows\Temporary Internet Files\Content.IE5\60CRLJ5E\MC90038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77272" y="6804248"/>
            <a:ext cx="723650" cy="727146"/>
          </a:xfrm>
          <a:prstGeom prst="rect">
            <a:avLst/>
          </a:prstGeom>
          <a:noFill/>
        </p:spPr>
      </p:pic>
      <p:pic>
        <p:nvPicPr>
          <p:cNvPr id="31" name="Picture 4" descr="C:\Users\uživatel\AppData\Local\Microsoft\Windows\Temporary Internet Files\Content.IE5\60CRLJ5E\MC90038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96952" y="8244408"/>
            <a:ext cx="723650" cy="727146"/>
          </a:xfrm>
          <a:prstGeom prst="rect">
            <a:avLst/>
          </a:prstGeom>
          <a:noFill/>
        </p:spPr>
      </p:pic>
      <p:sp>
        <p:nvSpPr>
          <p:cNvPr id="32" name="Obdélník 31"/>
          <p:cNvSpPr/>
          <p:nvPr/>
        </p:nvSpPr>
        <p:spPr>
          <a:xfrm>
            <a:off x="692696" y="6588224"/>
            <a:ext cx="457048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2      +       1         =    </a:t>
            </a:r>
            <a:endParaRPr lang="cs-CZ" sz="3600" dirty="0"/>
          </a:p>
        </p:txBody>
      </p:sp>
      <p:pic>
        <p:nvPicPr>
          <p:cNvPr id="33" name="Picture 4" descr="C:\Users\uživatel\AppData\Local\Microsoft\Windows\Temporary Internet Files\Content.IE5\60CRLJ5E\MC90038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64904" y="7668344"/>
            <a:ext cx="723650" cy="727146"/>
          </a:xfrm>
          <a:prstGeom prst="rect">
            <a:avLst/>
          </a:prstGeom>
          <a:noFill/>
        </p:spPr>
      </p:pic>
      <p:pic>
        <p:nvPicPr>
          <p:cNvPr id="34" name="Picture 4" descr="C:\Users\uživatel\AppData\Local\Microsoft\Windows\Temporary Internet Files\Content.IE5\60CRLJ5E\MC90038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34350" y="6156176"/>
            <a:ext cx="723650" cy="727146"/>
          </a:xfrm>
          <a:prstGeom prst="rect">
            <a:avLst/>
          </a:prstGeom>
          <a:noFill/>
        </p:spPr>
      </p:pic>
      <p:pic>
        <p:nvPicPr>
          <p:cNvPr id="35" name="Picture 4" descr="C:\Users\uživatel\AppData\Local\Microsoft\Windows\Temporary Internet Files\Content.IE5\60CRLJ5E\MC90038402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41168" y="3131840"/>
            <a:ext cx="723650" cy="7271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0" name="Picture 22" descr="C:\Users\uživatel\AppData\Local\Microsoft\Windows\Temporary Internet Files\Content.IE5\7897JQVY\MC9002875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24744" y="7560174"/>
            <a:ext cx="1320002" cy="1583826"/>
          </a:xfrm>
          <a:prstGeom prst="rect">
            <a:avLst/>
          </a:prstGeom>
          <a:noFill/>
        </p:spPr>
      </p:pic>
      <p:pic>
        <p:nvPicPr>
          <p:cNvPr id="2057" name="Picture 9" descr="C:\Users\uživatel\AppData\Local\Microsoft\Windows\Temporary Internet Files\Content.IE5\YJMRI4BR\MC90043804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1008" y="-252536"/>
            <a:ext cx="2160240" cy="2160240"/>
          </a:xfrm>
          <a:prstGeom prst="rect">
            <a:avLst/>
          </a:prstGeom>
          <a:noFill/>
        </p:spPr>
      </p:pic>
      <p:pic>
        <p:nvPicPr>
          <p:cNvPr id="2060" name="Picture 12" descr="C:\Users\uživatel\AppData\Local\Microsoft\Windows\Temporary Internet Files\Content.IE5\60CRLJ5E\MC90031210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59329" y="683568"/>
            <a:ext cx="1398671" cy="720080"/>
          </a:xfrm>
          <a:prstGeom prst="rect">
            <a:avLst/>
          </a:prstGeom>
          <a:noFill/>
        </p:spPr>
      </p:pic>
      <p:sp>
        <p:nvSpPr>
          <p:cNvPr id="2063" name="AutoShape 15" descr="data:image/jpeg;base64,/9j/4AAQSkZJRgABAQAAAQABAAD/2wCEAAkGBg4PEA8QDw4SEBESEBAPEQ4QDw4UEBAOFREYGRgQEhQXGyYeGBklGRIXIDsgJygqLCwtFR4xNTAqNSgrLCkBCQoKBQUFDQUFDSkYEhgpKSkpKSkpKSkpKSkpKSkpKSkpKSkpKSkpKSkpKSkpKSkpKSkpKSkpKSkpKSkpKSkpKf/AABEIAQMAwgMBIgACEQEDEQH/xAAbAAEBAAMBAQEAAAAAAAAAAAAABgEEBQMCB//EAEYQAAICAQICBQcIBA0FAAAAAAABAgMEBREhMQYSE0FRFCIyUmFicSMkQnKBgpGhM2ODsQcVFiVDU3OSk6Oys8FEVGR0lP/EABQBAQAAAAAAAAAAAAAAAAAAAAD/xAAUEQEAAAAAAAAAAAAAAAAAAAAA/9oADAMBAAIRAxEAPwD9xAAGAZMAAAAAAAw5JcXwS4t+COBqXSva2WLg0vMyo7KcIy6tGNv35V2zUPHqLeb9XvPCHQ6WS1PVch5j3TWJBSq0+t89uwT3t28bHL2JAet/T3B60oY8rM6yPCVeDTZkdV+E7ILs4P60kfD6QanP9Fos4rueTm4lT+1Vu1ooaMeFcYwrhGEIpKMIRUYxS7klwSPQCa/jzV4+no0ZL9RqVE5fhZCtfmH07oq38txsvBS4OzIx3KhfG+lzrS9rkilAHhhZ9N8FZRbC6uXo2VTjOD+EotpnuT+d0JxZzd+M54OS+LycNquU3vv8tXs67lv68X8Uay6Q5eB5uqQjOnglqmNCfZJeOVTxlR9dOUOPFxAqQfFV0ZxjOElKMkpRlFpxlFrdSTXBr2n2AAAAAAAAAAAGQAAMGTAAAxKSSbb2S4tvkkAlJJNt7JLdt8kvFkm8/I1ZuOJZPHwE3GefHeN+X3OGH6lfjdzf0PWPjztak+cdLhLbhunqU0+L3/7ZNftH7vpV1dailGKSSSSSSSSXJJdyA1tL0mjEqjTj1RqrjyhFd75yb5yk+bb3b7zbAAAAAAABhrfmZAEpdoV+nSd2mR69DbldpW6jW93u7MNvhVZ7noS918Tu6LrdGZUrqJ9aO7hKLTjZXZHhKqyD4wmnwcWbxO61od1drz9PSWTslfjOXVqz6orhCb5RtS9G3u5S3i+AUQNDRNbpzaY3Ut7buE65rq202xe0qbYPjGcXwa/42ZvgAAAAAAAAZAAGAAAJLUpy1W+zDrbWDRLqZ1sW08m5f9BCS+gvptfU75bbfSjVLnKvAw5dXKyE5StXHyTET2nlNetx6sU+cn4RZ19J0unEprx6I9WuuKjFc34uUn3ybbbfe22Bs11xilGKUYxSjGKSSUUtkklyR9AAAAAAAAAAAAAAAExr2n24l0tSw63N7RWdiQ55VEVsra133wjy9ZLq+rtQYGfVkVV3UzVlVkVOE48pQa3TR7klt/FWX4afm27bfRwtQm+fu1Wv7I2Pu6/AK0AAAAAAAGQABg09Y1arEotyLm1CuPWaS3lJ8lCC75Sk1FLvbSNwlb/5w1FV88XTpRss9W3U3HeFftVUJKb96yHqgbnRPSLa42ZOUl5ZluNt6TTVMEvk8SD9WuL29snOXed4AAAAAAAAAAAAAAAAAAa2p6dVk020XQU6rYSrnB98WvHuft7mkzZAE70T1G1O3AypueTidVdrLnlYkt+xyvi1Fxl4ThLxRRE30wxLK1VqOPFyvw+tKdcfSyMGW3b4/te0VOPvVx8Wd7Ey67q67apKddkI2QmuUoSScZL2NNMD2AAAAAZAMMDldJ9a8jxbLox7S3zaqKe+3KskoVVfbOS38Fu+4z0Z0RYWNXS5dpZ51l9z53ZNknK21/WnJv2LZdxy7fnuqxhzo02Ctl4S1G+DUE+HHs6HKXxvj4FQAAAAAAAAAAAAAAAAAAAAAACW6MfM8nI0x8K0nmYPh5LZP5Shf2drfD1bYeBUk104plXVVn1RbtwLPKHGPpWYjXVyKV8am5JetXAClB8UXRnGM4SUoyipRknupRa3Ul7GmfYAAANzW1LUK8em6+17V1Vztm/CEIuT/JGyTHTX5d4Wn81l5MZXLxw8f5a1P2Sca6/2oGz0J0+yrEjO9bZGTOebkrjur7n1uz4+pHq1/CtHeAAAAAAAAAAAAAAAAAAAAAAABiUU001umtmnya8GZAEz0Hk6YZGnybbwbnVXu928Gxdpjvf2Ql2fxpZTExq3zbU8LI5Qy4T067jw7WKldjyf2xuh+0RTgAAAJnTvnGrZl3HqYlFODX4dtbtfc17eq8dfYUrfiTf8Hq6+F5S01LMvyM578+pda3X+FKrX2AUoAAAAAAAAAAAAAAAAAAAAAAAAAA4HTrCnbgZDqXy1KjmUcN32+PNWwS+Lr6v3mdfT82F9VV1b3hbXC2D8YTipJ/g0e7RNfwfPqYk8Vtt4WTk4XHn2ddjdX+TOoCmAAHD6c57o03Osi2prGtjXtz7WcepDb78onS0vBjj0UUQ9GmqumP1YQUV+SOJ08fWpxKO6/UsCprxhHIjdJf3aGUoAAAAAAAAAAAAAAAAAAAAAAAAAAACa0f5LVdTq34XVYWdFe84Tom1/81f4lKTOobV6xgz/AK/Czsd/Wrsotj+XafmBTAACa6TPrZui1/8Al5Fz/Z4N6X52IpSZ1rjq2krwp1Kz7VCiP7rGUwAAAAAAAAAAAAAAAAAAAAAAAAAAACa6VJRytGt8M+yn7LcHIX74xKUmenHD+LZLnHVcLb7zlB/lNgUwCAEzq7/nfSv/AFtUX2/NX/wymJnpDFrUdGn3O3Np/v4cppf5JTAAAAAAAAAAAAAAAAAAAAAAAAAAAAJnpy/N0/26rgf7u/8AwUxN9L49a7SK/W1OE9vZViZFn74ICkQAAmum+8Vp1/LsdTxG34Qucsd7+z5wUpweneFK7Tc2MN+0jRK6rbn21Pyte3364nW07OhfTTfB7wtrrti/dnFSX5MDYAAAAAAAAAAAAAAAAAAAAAAAAAAAmdXXaatple/6GjPy5LwfVqoi/wDPn+BTE1pPy2q6jdt5uPTiYEH3dfaV9v8Av0r7oFKAAMNE10BbrxrMOTfWwci7D48+xjLr0P8AwLKvwZTExb801aE+VWo09lJ7cFnYycoNvxnQ5r9ggKcAAAAAAAAAAAAAAAAAAAAAAAAAAeeRkQrhOyclGEIynKT5RhFbtv7EcDoBRLyKN9kerZmWW59i715RNzhF+2NTrj908+nU3bXRp8G+vn3Kiez2ccKC6+TP4dmup8bYlNGKSSS2SWyS5JeCAyAABxulujzysWcaWo5FcoZGLN7bQy6pdatv2Nrqv3ZyOyAOfoGsQzManIgnFWR3db9KuxPadUvejNSi/bFnQJWD/i7UHF8MTUbHKL4dWjU+r50PYrox3Xvwl66KoAAAAAAAAAAAAAAAAAAAAAAAE10uzbLXXpuNNxvyoydtkX52NgJ7W3+yT37OPvT3+iwPjo0/LMrI1J8atnhYXg8aE/lchcf6S2PB98aYPvKg8cPErprrqqioV1wjXCC5RhFbKK+CR7AAAAAAGlrOkVZlFmPcn1LFtvF7ThJPeNkH3SjJKSfc0jm9GNYtk7MPMa8tx1HryS6scmh8IZla9WW2zS9GakvDfvnF6R6BLJVdtE1TmY7c8a9puKb9Km1LjKqaSTXwa4pAdoHH6O9Io5cZwnW6MqlqGTiTac6ZtcJRf065c4zXCS8Gml2AAAAAAAAAAAAAAAAAABpavrFGJVK6+fVhHZcm5Tm3tGuEVxlNvgori2B56/rleFS7ZpyblGuqmHGy++b2hTWu+Un+HFvgmanRjRbKVZkZTU8zJasyJR9CtJeZjVfq64vZeLcpc5GtomlXX3LUM6HUtSlHExG01hUyXGUtuDvkvSkuS81cN26UAAAAAAAAAAAOLr/RzyiUL6LPJ8ylNU5MVvvBvd0XR/pKm+cXyfFNPieeidJ+0s8ky6/Jc2KbdDe9d8FzuxbP6SHs9KPKSXf3jQ1nQsfMr7PIrU0pKcJJuNlVi5WVTj50Jr1k0wN8EssnUdO4XRnqWKuWRVGPl9Mf11K2V6XrQ2l7j5na0fXcXMh2mNfC2Ke0uq/OhL1bIPzoS92STA3wAAAAAAAAAABr5+o049crb7YU1x9KyycYQXxb4E89ezc7zdOp7Gl89Sy65KLj44uM9pWvj6U+rH63IDqa50kpxOpGSlbfbuqMSlda++S59WPdFd83tGPe0aOk9H7rbY5uouM8iO/YYsHvj4MX/V7/AKS1rna/hFJc93ROjVGI5zi53X2fpsy+XXyLfBSlyjFd0IpRXcjrAAAAAAAAAAAAAAAAADi6t0Rw8mfbOEqchLaOZjTlTkpeDshs5L3Zbx9h2gBM+S6zjfo76NRrW+0MlPGydtuC7aqMq5v41x+Jn+WnZcMzT83F2W7msd5NPxVmM58PikUoA4GN0+0mzhHUcZS9Sy6FdifthY1L8jrUapj2bdnfVPfl1LYS3/Bn3kYdVq2srhYvCcIyX4M5dnQnSZPeWmYUn4vDxm/zgB07c6mHp2wj9acF+9nLyunGlVfpNSxIv1fKaXL7Iptv8DEeg2kJ7rS8FPxWFi7/AOg6eJplFPCmiur+zrhD/SkBw/5dU2beSYmbmb8nTiW11/42R2cNvg2Y62t5PKONpsH3tvLyufdFdWqD+2xewpgBwMHoViwsjfe7M3Ii945GZPtZQf6mvZV1fcijvgAAAAB4+Vx4c+O3JPhu9lv9rPny+vZNNvflwfH4AbAPDy2G+2733222fM++3W/V4777cntvtvzA9AAAAAAAAAAAAAAAAAAAAAAAAAAAAAHy648PNXDlwXD4GOxh6se/6KMAD67NeC578lz8TCpjun1VuuT2W64GAB6AAD//2Q==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68" name="Picture 20" descr="C:\Users\uživatel\AppData\Local\Microsoft\Windows\Temporary Internet Files\Content.IE5\7897JQVY\MC9003478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57192" y="1331640"/>
            <a:ext cx="373756" cy="576064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260648" y="467544"/>
            <a:ext cx="37890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Želvě Máše někdo ukradl vajíčka. Dokážeš je najít a spočítat?</a:t>
            </a:r>
            <a:endParaRPr lang="cs-CZ" dirty="0">
              <a:latin typeface="+mj-lt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32656" y="1691680"/>
            <a:ext cx="533992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1      +       3         =          </a:t>
            </a:r>
            <a:endParaRPr lang="cs-CZ" sz="3600" dirty="0"/>
          </a:p>
        </p:txBody>
      </p:sp>
      <p:sp>
        <p:nvSpPr>
          <p:cNvPr id="9" name="Obdélník 8"/>
          <p:cNvSpPr/>
          <p:nvPr/>
        </p:nvSpPr>
        <p:spPr>
          <a:xfrm>
            <a:off x="404664" y="2915816"/>
            <a:ext cx="533992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3      +       2         =          </a:t>
            </a:r>
            <a:endParaRPr lang="cs-CZ" sz="3600" dirty="0"/>
          </a:p>
        </p:txBody>
      </p:sp>
      <p:sp>
        <p:nvSpPr>
          <p:cNvPr id="10" name="Obdélník 9"/>
          <p:cNvSpPr/>
          <p:nvPr/>
        </p:nvSpPr>
        <p:spPr>
          <a:xfrm>
            <a:off x="404664" y="4139952"/>
            <a:ext cx="533992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1      +       4         =          </a:t>
            </a:r>
            <a:endParaRPr lang="cs-CZ" sz="3600" dirty="0"/>
          </a:p>
        </p:txBody>
      </p:sp>
      <p:sp>
        <p:nvSpPr>
          <p:cNvPr id="11" name="Obdélník 10"/>
          <p:cNvSpPr/>
          <p:nvPr/>
        </p:nvSpPr>
        <p:spPr>
          <a:xfrm>
            <a:off x="404664" y="5436096"/>
            <a:ext cx="533992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2      +       </a:t>
            </a:r>
            <a:r>
              <a:rPr lang="cs-CZ" sz="3600" dirty="0" err="1" smtClean="0"/>
              <a:t>2</a:t>
            </a:r>
            <a:r>
              <a:rPr lang="cs-CZ" sz="3600" dirty="0" smtClean="0"/>
              <a:t>         =          </a:t>
            </a:r>
            <a:endParaRPr lang="cs-CZ" sz="3600" dirty="0"/>
          </a:p>
        </p:txBody>
      </p:sp>
      <p:sp>
        <p:nvSpPr>
          <p:cNvPr id="12" name="Obdélník 11"/>
          <p:cNvSpPr/>
          <p:nvPr/>
        </p:nvSpPr>
        <p:spPr>
          <a:xfrm>
            <a:off x="476672" y="6588224"/>
            <a:ext cx="533992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2      +       3         =          </a:t>
            </a:r>
            <a:endParaRPr lang="cs-CZ" sz="3600" dirty="0"/>
          </a:p>
        </p:txBody>
      </p:sp>
      <p:pic>
        <p:nvPicPr>
          <p:cNvPr id="14" name="Picture 20" descr="C:\Users\uživatel\AppData\Local\Microsoft\Windows\Temporary Internet Files\Content.IE5\7897JQVY\MC9003478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33256" y="1547664"/>
            <a:ext cx="373756" cy="576064"/>
          </a:xfrm>
          <a:prstGeom prst="rect">
            <a:avLst/>
          </a:prstGeom>
          <a:noFill/>
        </p:spPr>
      </p:pic>
      <p:pic>
        <p:nvPicPr>
          <p:cNvPr id="15" name="Picture 20" descr="C:\Users\uživatel\AppData\Local\Microsoft\Windows\Temporary Internet Files\Content.IE5\7897JQVY\MC9003478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57192" y="2195736"/>
            <a:ext cx="373756" cy="576064"/>
          </a:xfrm>
          <a:prstGeom prst="rect">
            <a:avLst/>
          </a:prstGeom>
          <a:noFill/>
        </p:spPr>
      </p:pic>
      <p:pic>
        <p:nvPicPr>
          <p:cNvPr id="16" name="Picture 20" descr="C:\Users\uživatel\AppData\Local\Microsoft\Windows\Temporary Internet Files\Content.IE5\7897JQVY\MC9003478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65304" y="2051720"/>
            <a:ext cx="373756" cy="576064"/>
          </a:xfrm>
          <a:prstGeom prst="rect">
            <a:avLst/>
          </a:prstGeom>
          <a:noFill/>
        </p:spPr>
      </p:pic>
      <p:pic>
        <p:nvPicPr>
          <p:cNvPr id="18" name="Picture 20" descr="C:\Users\uživatel\AppData\Local\Microsoft\Windows\Temporary Internet Files\Content.IE5\7897JQVY\MC9003478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21288" y="3419872"/>
            <a:ext cx="373756" cy="576064"/>
          </a:xfrm>
          <a:prstGeom prst="rect">
            <a:avLst/>
          </a:prstGeom>
          <a:noFill/>
        </p:spPr>
      </p:pic>
      <p:pic>
        <p:nvPicPr>
          <p:cNvPr id="19" name="Picture 20" descr="C:\Users\uživatel\AppData\Local\Microsoft\Windows\Temporary Internet Files\Content.IE5\7897JQVY\MC9003478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73216" y="3491880"/>
            <a:ext cx="373756" cy="576064"/>
          </a:xfrm>
          <a:prstGeom prst="rect">
            <a:avLst/>
          </a:prstGeom>
          <a:noFill/>
        </p:spPr>
      </p:pic>
      <p:pic>
        <p:nvPicPr>
          <p:cNvPr id="21" name="Picture 20" descr="C:\Users\uživatel\AppData\Local\Microsoft\Windows\Temporary Internet Files\Content.IE5\7897JQVY\MC9003478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21088" y="8316416"/>
            <a:ext cx="373756" cy="576064"/>
          </a:xfrm>
          <a:prstGeom prst="rect">
            <a:avLst/>
          </a:prstGeom>
          <a:noFill/>
        </p:spPr>
      </p:pic>
      <p:pic>
        <p:nvPicPr>
          <p:cNvPr id="22" name="Picture 20" descr="C:\Users\uživatel\AppData\Local\Microsoft\Windows\Temporary Internet Files\Content.IE5\7897JQVY\MC9003478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17232" y="4860032"/>
            <a:ext cx="373756" cy="576064"/>
          </a:xfrm>
          <a:prstGeom prst="rect">
            <a:avLst/>
          </a:prstGeom>
          <a:noFill/>
        </p:spPr>
      </p:pic>
      <p:pic>
        <p:nvPicPr>
          <p:cNvPr id="23" name="Picture 20" descr="C:\Users\uživatel\AppData\Local\Microsoft\Windows\Temporary Internet Files\Content.IE5\7897JQVY\MC9003478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9200" y="5940152"/>
            <a:ext cx="373756" cy="576064"/>
          </a:xfrm>
          <a:prstGeom prst="rect">
            <a:avLst/>
          </a:prstGeom>
          <a:noFill/>
        </p:spPr>
      </p:pic>
      <p:pic>
        <p:nvPicPr>
          <p:cNvPr id="24" name="Picture 20" descr="C:\Users\uživatel\AppData\Local\Microsoft\Windows\Temporary Internet Files\Content.IE5\7897JQVY\MC9003478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85184" y="4716016"/>
            <a:ext cx="373756" cy="576064"/>
          </a:xfrm>
          <a:prstGeom prst="rect">
            <a:avLst/>
          </a:prstGeom>
          <a:noFill/>
        </p:spPr>
      </p:pic>
      <p:pic>
        <p:nvPicPr>
          <p:cNvPr id="25" name="Picture 20" descr="C:\Users\uživatel\AppData\Local\Microsoft\Windows\Temporary Internet Files\Content.IE5\7897JQVY\MC9003478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93296" y="5148064"/>
            <a:ext cx="373756" cy="576064"/>
          </a:xfrm>
          <a:prstGeom prst="rect">
            <a:avLst/>
          </a:prstGeom>
          <a:noFill/>
        </p:spPr>
      </p:pic>
      <p:pic>
        <p:nvPicPr>
          <p:cNvPr id="26" name="Picture 20" descr="C:\Users\uživatel\AppData\Local\Microsoft\Windows\Temporary Internet Files\Content.IE5\7897JQVY\MC9003478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17232" y="2483768"/>
            <a:ext cx="373756" cy="576064"/>
          </a:xfrm>
          <a:prstGeom prst="rect">
            <a:avLst/>
          </a:prstGeom>
          <a:noFill/>
        </p:spPr>
      </p:pic>
      <p:pic>
        <p:nvPicPr>
          <p:cNvPr id="27" name="Picture 20" descr="C:\Users\uživatel\AppData\Local\Microsoft\Windows\Temporary Internet Files\Content.IE5\7897JQVY\MC9003478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21288" y="2771800"/>
            <a:ext cx="373756" cy="576064"/>
          </a:xfrm>
          <a:prstGeom prst="rect">
            <a:avLst/>
          </a:prstGeom>
          <a:noFill/>
        </p:spPr>
      </p:pic>
      <p:pic>
        <p:nvPicPr>
          <p:cNvPr id="28" name="Picture 20" descr="C:\Users\uživatel\AppData\Local\Microsoft\Windows\Temporary Internet Files\Content.IE5\7897JQVY\MC9003478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25144" y="3491880"/>
            <a:ext cx="373756" cy="576064"/>
          </a:xfrm>
          <a:prstGeom prst="rect">
            <a:avLst/>
          </a:prstGeom>
          <a:noFill/>
        </p:spPr>
      </p:pic>
      <p:pic>
        <p:nvPicPr>
          <p:cNvPr id="29" name="Picture 20" descr="C:\Users\uživatel\AppData\Local\Microsoft\Windows\Temporary Internet Files\Content.IE5\7897JQVY\MC9003478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53136" y="7956376"/>
            <a:ext cx="373756" cy="576064"/>
          </a:xfrm>
          <a:prstGeom prst="rect">
            <a:avLst/>
          </a:prstGeom>
          <a:noFill/>
        </p:spPr>
      </p:pic>
      <p:pic>
        <p:nvPicPr>
          <p:cNvPr id="30" name="Picture 20" descr="C:\Users\uživatel\AppData\Local\Microsoft\Windows\Temporary Internet Files\Content.IE5\7897JQVY\MC9003478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45224" y="8316416"/>
            <a:ext cx="373756" cy="576064"/>
          </a:xfrm>
          <a:prstGeom prst="rect">
            <a:avLst/>
          </a:prstGeom>
          <a:noFill/>
        </p:spPr>
      </p:pic>
      <p:pic>
        <p:nvPicPr>
          <p:cNvPr id="31" name="Picture 20" descr="C:\Users\uživatel\AppData\Local\Microsoft\Windows\Temporary Internet Files\Content.IE5\7897JQVY\MC9003478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237312" y="3923928"/>
            <a:ext cx="373756" cy="576064"/>
          </a:xfrm>
          <a:prstGeom prst="rect">
            <a:avLst/>
          </a:prstGeom>
          <a:noFill/>
        </p:spPr>
      </p:pic>
      <p:pic>
        <p:nvPicPr>
          <p:cNvPr id="32" name="Picture 20" descr="C:\Users\uživatel\AppData\Local\Microsoft\Windows\Temporary Internet Files\Content.IE5\7897JQVY\MC9003478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61248" y="3851920"/>
            <a:ext cx="373756" cy="576064"/>
          </a:xfrm>
          <a:prstGeom prst="rect">
            <a:avLst/>
          </a:prstGeom>
          <a:noFill/>
        </p:spPr>
      </p:pic>
      <p:pic>
        <p:nvPicPr>
          <p:cNvPr id="33" name="Picture 20" descr="C:\Users\uživatel\AppData\Local\Microsoft\Windows\Temporary Internet Files\Content.IE5\7897JQVY\MC9003478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93296" y="7452320"/>
            <a:ext cx="373756" cy="576064"/>
          </a:xfrm>
          <a:prstGeom prst="rect">
            <a:avLst/>
          </a:prstGeom>
          <a:noFill/>
        </p:spPr>
      </p:pic>
      <p:pic>
        <p:nvPicPr>
          <p:cNvPr id="34" name="Picture 20" descr="C:\Users\uživatel\AppData\Local\Microsoft\Windows\Temporary Internet Files\Content.IE5\7897JQVY\MC9003478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64904" y="8567936"/>
            <a:ext cx="373756" cy="576064"/>
          </a:xfrm>
          <a:prstGeom prst="rect">
            <a:avLst/>
          </a:prstGeom>
          <a:noFill/>
        </p:spPr>
      </p:pic>
      <p:pic>
        <p:nvPicPr>
          <p:cNvPr id="35" name="Picture 20" descr="C:\Users\uživatel\AppData\Local\Microsoft\Windows\Temporary Internet Files\Content.IE5\7897JQVY\MC9003478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84984" y="8316416"/>
            <a:ext cx="373756" cy="576064"/>
          </a:xfrm>
          <a:prstGeom prst="rect">
            <a:avLst/>
          </a:prstGeom>
          <a:noFill/>
        </p:spPr>
      </p:pic>
      <p:pic>
        <p:nvPicPr>
          <p:cNvPr id="36" name="Picture 20" descr="C:\Users\uživatel\AppData\Local\Microsoft\Windows\Temporary Internet Files\Content.IE5\7897JQVY\MC9003478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65304" y="6228184"/>
            <a:ext cx="373756" cy="576064"/>
          </a:xfrm>
          <a:prstGeom prst="rect">
            <a:avLst/>
          </a:prstGeom>
          <a:noFill/>
        </p:spPr>
      </p:pic>
      <p:pic>
        <p:nvPicPr>
          <p:cNvPr id="37" name="Picture 20" descr="C:\Users\uživatel\AppData\Local\Microsoft\Windows\Temporary Internet Files\Content.IE5\7897JQVY\MC90034783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9200" y="7236296"/>
            <a:ext cx="373756" cy="57606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uživatel\AppData\Local\Microsoft\Windows\Temporary Internet Files\Content.IE5\X2PPUS20\MC90044480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37112" y="0"/>
            <a:ext cx="2232248" cy="1835696"/>
          </a:xfrm>
          <a:prstGeom prst="rect">
            <a:avLst/>
          </a:prstGeom>
          <a:noFill/>
        </p:spPr>
      </p:pic>
      <p:sp>
        <p:nvSpPr>
          <p:cNvPr id="1030" name="AutoShape 6" descr="data:image/jpeg;base64,/9j/4AAQSkZJRgABAQAAAQABAAD/2wCEAAkGBhQSEBUUEhIWFRUVFxcZGBgVGB0eGBYYHhUXGBodFBYXIisfGBomGRUUHy8mIycpLC8tFx49NTAtNSYtOCkBCQoKDgwOFw8PGikkHx8pLCksKS0sLCwsKSkpLCksKSwsKSksKSksLCwpKSksLCksKSkpKSwsLCksLCksLCkpKf/AABEIAF0AeAMBIgACEQEDEQH/xAAbAAABBQEBAAAAAAAAAAAAAAAFAAIDBAYBB//EAEAQAAEDAQQHBQQIBAcBAAAAAAECAxEABBIhMQUGQVFhcYETIjKRoUJSsdEjM1NicpLB8BSCouFDY3ODstLxFf/EABkBAAIDAQAAAAAAAAAAAAAAAAIDAAEEBf/EACcRAAICAgIABAcBAAAAAAAAAAABAhEDIRIxBBNBUQUiMmFxkaEU/9oADAMBAAIRAxEAPwD3GlQrSGsjTS+zhbjkAlDSCtSQciqMEzsnOn6M1gaeUUC8hxIktupKF3ZiQFZpnCRIqrRdPsJVylNZ7T2tIbUWmAHHsJnwNTkXVDbtCRieAqNpdkSvoKaU0u1Z0XnVhIJgDMqO5CRio8BWatWslod+qSLOj3nBedPJsd1H8xJ4ChqLCorLrjqnHT7ZgQPdQINxPAdZpO2m5goyPej0UBkfTlWaWV+g5QSGWguEkrtNoVGZ7UpHQN3QKbYrfaQfobQ5dP2v0gPFAV3vWOdVgS4ZjubL0wriRmRuGFEGWVRN4Y/cHzmkqTu7GUqJi/aTibY7/KlsDyu1LY9anGFxaVF1omL4T9Ig7LyUCFpOUgAiRVdTxT4wI94ZfzTin1FUNI/Vq4Y+WNFzaB4p6NlYtcrK4QkO3VHABxKkSeBWACaOTXmzLIUm6oBQMyFCQRxBzq9o/SyrERJKrMTBSZKmPvIOZb3pOWYwwp0Mt9gSx+xvKVU7BpZl9MsuocAzuKBjmBl1q3NaBJ2lSpVCGZ1bELtIV4/4l28dpmCif9soA5Va0zoxSyhxkhLzSiUFXhIIhSFRjdUPIgHZUeltHuNvfxDCb5UAl1oGCsCbqmycL6ZIg5gxnFRI1us+S3Utq2peBbWOYXH68zSutMat7Q22Wu3PIuIZTZyfE4XQogbezCRnuJ8qhsWpoQmC4d/dAxO0qUqSok5k1aVrdZvt2zylXwFS2TWVhwwl1BO6Sk9ArOo4qW2Hwml9P8BWkNCON4pJcTtgd4cwPEOWPA0HuFxVxKVKjxBIJn7uGA3mdnOt8p/AxnBgHCTunZTLMgITBIJzUd6jmfOY4AUDxJvQKnRmmNXnlZhKfxHHyTPxqw7oR1InurjYkkHoFYHzFHXralOKiAN6iB6mkzbUqEggjeCCPSr8uKJyl2Yx12cIwxkHyII2RiKG2xcIKDnMCZxBwHMjLpxrT6d0UQrtWwVBXiAxIPvADPjG6d9ArhWtISFKiVQkE5YdMSM6zyi06GRY9lZkXRHFWH9Ix+FSWoKumYUNoAIOOcYmeWFXGtDP4Hs45qE+QqvaiQbqklJGMKHw2EcqnFpbJe9AeysAqvBRS4nwuIMLG0GdojEgyDurb6t6fU5LL8B5AmRgl1GV9I2EHBQ2HgaxkXH9gCwfPOPiau2x0puONkds2byBmVYQpBAxuqTI3ZbqvHJxZJxs9GBpVW0ZbkvNIdR4VgKHXYeIy6Uq3GUs0xbQOYB51JSqEMFrNqh2V59hAKMVONYSnaVtfqnyg1mUtIWAQAQccK9at5AaWTkEqnldM15JYUw2195tPmEj4j/jxq4+x3fh+ec4uMn0ELJpN9oQh5Ue6sBQ6XsulTP6w2pQgOITxQgA+ZmKo0qLija8GNu+K/RVUypwy4sqVtvYnzVUjDSm1XmllKhtGHnGB6g09QhQO/DrmP1p9Qc0qqlX4Nnq9rD2ouuQHBmNi/vI/UbKNApvFWMkAbcgSemf7ivMVJkR++Y405NsdjB5xJGB76o+PWgcH6HJyfDuUm4tJHqHbjfVTSujQ8iPaGKVbj8t/DpXnbelbUgyHlnmq8PJVanQOtwcIQ6AhzZ7q+ROSuHlVSjrZly+CyYlyW19gJamSl1KViFCQQeRy3jj8DVplYSmAAOQzrXv2VtwpKwDdnBQwkiJx6+ZqP8A+TZ/sm/yis3lezM3MFakWqC8wfZUHEfgcmQOAcSr8wrlOttjRZrQw80LoUtLLgGRQ4TGGwhwJOG80qbG0qFz27Rq64aVDtI6wMMm646As5IEqWeSEAqPlTQCjrvb+zsa0g996Gk814E9E3j0rCvsd1IGF0joACPlRvSyX7ZaAtLDoabENhabpJV4lkLIjCEjhO+oV6vWiPqT+ZH/AGqRa7O14NwxQ+Zq2BbxGYnin5ZilfJyH5sB86mfYUg3VpKTuUIPSc6ZTDqqSltETrZjxGRGQG/97adeIzxG8Z9R8qfXRULGdqN486YFY90TMY5Ddhv6VIQOE9KcahCPtI8QjiMuu6nLbBEETXaZ2Kd3l/7UIXLPpq0Nd1D0jYHAFGOBOMdaerWS1n20jkhP6g1DYbApxQQ0mSfIDeo7v3nWqsOqrbeLv0qt2SB09rr6Ut8UYM8/D4nuKbKRty3rPZisAKVa2Rhkq65N5I3Qk+RpUQaULRbGw3BasxUtak+HtSkoQhJGBupUpR3SmlS0cPI7ei9rNalhLTTaigvudmVjNCbilquz7RCLoOwq4VJo3RzLCPo0BM5nNajvWs95R4k1Y0xopNoaKFEpMhSVJ8SFgylSeINChom2L7q32kJ2raQe0VyCyUtnP3o2VbW7oFVVFy2aXbb8a0p3A5+QxqFjWBpRgOCTkFApnleAmonNQ7MRgHEr+1Diu0J3rKiQs8xQTSWgLQwDI/iGtpQIcSPvN5LHFOPClyc1sOPFmudShYurSCNyhI9aE2nU5hXgKm/wmU+SpjoRWd0fpVaUyy4FoyuqxA4QcUnhhyoo3rSoeNn8qv0UP1qo5l6hrnD6WPGoonF8xwQJ+NXbNqrZkgEjtOK1SOiUwn0qkrWsbGVk8VJj0mqDWsDw7iUITGImSbpVIxkZGR5UTzIOWXNLuTNSNE2eI7Fr8qflVK26osrH0Y7M70ZdUHDyihSdOv8A+WeF0j4Kq01rKR9Y0RxbN70MGqWVAKWSLtMG2jVF9J7oS4N4VB/Kr5mu2XVB9R791sbSTePQJw8zRka1NSBfIBCibyVAiLsbOJ8qa/rU17JWs7kpIHmqKPzF7mn/AGZ6qy9ZrI1ZWyE4DNa1ZnDNR5f2rK6Z00p0Ewrs5AQ2PE6omAFRtJjDZjxpukdLqeJLhCGm8SJwn/MVtjPdMbci+quglLWLS8kpAH0LahikEQXFjYsjIbAd5MJbeR0ujM3XzS7DmrWif4ezIbMFeKlkZFajKo4SYHAClRMClWlKjO3Z2lFKlVlCrkV2lUIAtMaptPqLiZad+0bzP+ok4LHPHiKzNt0e/Z/rm76B/iMgkR99vxI6SONeh1yKXLGpBqbR54xb23B9Gb4HuiY5zgOpFVrZZ1EgghJGW08ico5TW40jq1Z3jeWym976ZSv86INDF6jt+zaLQnhfCvVaSaQ8LGrIjMWS1qJ2SMCk4EdRNXH38O8lQ4xI80zRdzUBs4pffC/fKknoUXQkio29SlrwdtSigZhtsIJ5qJPpQ+XJF84mcYtSVEqJEYBPIf3J9Kjf0im8G2pU4rYhN5XQDb6b616NRGRm9aFDd2kD+gA+tGtG6FZs6YZaSicyBifxKOJ6miWFvsp5EjO6v6oGUuWkDuwW2QZSg+84r23J6Dica14FdpVpjFRVIQ232KlSpURR/9k="/>
          <p:cNvSpPr>
            <a:spLocks noChangeAspect="1" noChangeArrowheads="1"/>
          </p:cNvSpPr>
          <p:nvPr/>
        </p:nvSpPr>
        <p:spPr bwMode="auto">
          <a:xfrm>
            <a:off x="0" y="899592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6" name="Picture 2" descr="C:\Users\uživatel\AppData\Local\Microsoft\Windows\Temporary Internet Files\Content.IE5\60CRLJ5E\MC90043706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93296" y="2051720"/>
            <a:ext cx="576064" cy="576064"/>
          </a:xfrm>
          <a:prstGeom prst="rect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260648" y="467544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+mj-lt"/>
              </a:rPr>
              <a:t>Mořské panně se roztrhl náhrdelník z perel. Pomůžeš jí je posbírat ?</a:t>
            </a:r>
            <a:endParaRPr lang="cs-CZ" dirty="0">
              <a:latin typeface="+mj-lt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32656" y="2051720"/>
            <a:ext cx="533992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2      +       3         =          </a:t>
            </a:r>
            <a:endParaRPr lang="cs-CZ" sz="3600" dirty="0"/>
          </a:p>
        </p:txBody>
      </p:sp>
      <p:sp>
        <p:nvSpPr>
          <p:cNvPr id="14" name="Obdélník 13"/>
          <p:cNvSpPr/>
          <p:nvPr/>
        </p:nvSpPr>
        <p:spPr>
          <a:xfrm>
            <a:off x="404664" y="3131840"/>
            <a:ext cx="41764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3      +       1         =          </a:t>
            </a:r>
            <a:endParaRPr lang="cs-CZ" sz="3600" dirty="0"/>
          </a:p>
        </p:txBody>
      </p:sp>
      <p:sp>
        <p:nvSpPr>
          <p:cNvPr id="15" name="Obdélník 14"/>
          <p:cNvSpPr/>
          <p:nvPr/>
        </p:nvSpPr>
        <p:spPr>
          <a:xfrm>
            <a:off x="332656" y="4283968"/>
            <a:ext cx="533992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1      +       2         =          </a:t>
            </a:r>
            <a:endParaRPr lang="cs-CZ" sz="3600" dirty="0"/>
          </a:p>
        </p:txBody>
      </p:sp>
      <p:sp>
        <p:nvSpPr>
          <p:cNvPr id="16" name="Obdélník 15"/>
          <p:cNvSpPr/>
          <p:nvPr/>
        </p:nvSpPr>
        <p:spPr>
          <a:xfrm>
            <a:off x="548680" y="5436096"/>
            <a:ext cx="521168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4     +       1         =          </a:t>
            </a:r>
            <a:endParaRPr lang="cs-CZ" sz="3600" dirty="0"/>
          </a:p>
        </p:txBody>
      </p:sp>
      <p:sp>
        <p:nvSpPr>
          <p:cNvPr id="17" name="Obdélník 16"/>
          <p:cNvSpPr/>
          <p:nvPr/>
        </p:nvSpPr>
        <p:spPr>
          <a:xfrm>
            <a:off x="476672" y="6660232"/>
            <a:ext cx="533992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1      +       3         =          </a:t>
            </a:r>
            <a:endParaRPr lang="cs-CZ" sz="3600" dirty="0"/>
          </a:p>
        </p:txBody>
      </p:sp>
      <p:pic>
        <p:nvPicPr>
          <p:cNvPr id="18" name="Picture 2" descr="C:\Users\uživatel\AppData\Local\Microsoft\Windows\Temporary Internet Files\Content.IE5\60CRLJ5E\MC90043706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89240" y="7668344"/>
            <a:ext cx="576064" cy="576064"/>
          </a:xfrm>
          <a:prstGeom prst="rect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</p:pic>
      <p:pic>
        <p:nvPicPr>
          <p:cNvPr id="19" name="Picture 2" descr="C:\Users\uživatel\AppData\Local\Microsoft\Windows\Temporary Internet Files\Content.IE5\60CRLJ5E\MC90043706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01208" y="2267744"/>
            <a:ext cx="576064" cy="576064"/>
          </a:xfrm>
          <a:prstGeom prst="rect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</p:pic>
      <p:pic>
        <p:nvPicPr>
          <p:cNvPr id="20" name="Picture 2" descr="C:\Users\uživatel\AppData\Local\Microsoft\Windows\Temporary Internet Files\Content.IE5\60CRLJ5E\MC90043706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9280" y="2699792"/>
            <a:ext cx="576064" cy="576064"/>
          </a:xfrm>
          <a:prstGeom prst="rect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</p:pic>
      <p:pic>
        <p:nvPicPr>
          <p:cNvPr id="21" name="Picture 2" descr="C:\Users\uživatel\AppData\Local\Microsoft\Windows\Temporary Internet Files\Content.IE5\60CRLJ5E\MC90043706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33256" y="8316416"/>
            <a:ext cx="576064" cy="576064"/>
          </a:xfrm>
          <a:prstGeom prst="rect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</p:pic>
      <p:pic>
        <p:nvPicPr>
          <p:cNvPr id="22" name="Picture 2" descr="C:\Users\uživatel\AppData\Local\Microsoft\Windows\Temporary Internet Files\Content.IE5\60CRLJ5E\MC90043706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2696" y="8316416"/>
            <a:ext cx="576064" cy="576064"/>
          </a:xfrm>
          <a:prstGeom prst="rect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</p:pic>
      <p:pic>
        <p:nvPicPr>
          <p:cNvPr id="23" name="Picture 2" descr="C:\Users\uživatel\AppData\Local\Microsoft\Windows\Temporary Internet Files\Content.IE5\60CRLJ5E\MC90043706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21288" y="7596336"/>
            <a:ext cx="576064" cy="576064"/>
          </a:xfrm>
          <a:prstGeom prst="rect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</p:pic>
      <p:pic>
        <p:nvPicPr>
          <p:cNvPr id="24" name="Picture 2" descr="C:\Users\uživatel\AppData\Local\Microsoft\Windows\Temporary Internet Files\Content.IE5\60CRLJ5E\MC90043706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21288" y="5364088"/>
            <a:ext cx="576064" cy="576064"/>
          </a:xfrm>
          <a:prstGeom prst="rect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</p:pic>
      <p:pic>
        <p:nvPicPr>
          <p:cNvPr id="25" name="Picture 2" descr="C:\Users\uživatel\AppData\Local\Microsoft\Windows\Temporary Internet Files\Content.IE5\60CRLJ5E\MC90043706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41168" y="3491880"/>
            <a:ext cx="576064" cy="576064"/>
          </a:xfrm>
          <a:prstGeom prst="rect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</p:pic>
      <p:pic>
        <p:nvPicPr>
          <p:cNvPr id="26" name="Picture 2" descr="C:\Users\uživatel\AppData\Local\Microsoft\Windows\Temporary Internet Files\Content.IE5\60CRLJ5E\MC90043706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21288" y="4139952"/>
            <a:ext cx="576064" cy="576064"/>
          </a:xfrm>
          <a:prstGeom prst="rect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</p:pic>
      <p:pic>
        <p:nvPicPr>
          <p:cNvPr id="27" name="Picture 2" descr="C:\Users\uživatel\AppData\Local\Microsoft\Windows\Temporary Internet Files\Content.IE5\60CRLJ5E\MC90043706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81128" y="4788024"/>
            <a:ext cx="576064" cy="576064"/>
          </a:xfrm>
          <a:prstGeom prst="rect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</p:pic>
      <p:pic>
        <p:nvPicPr>
          <p:cNvPr id="28" name="Picture 2" descr="C:\Users\uživatel\AppData\Local\Microsoft\Windows\Temporary Internet Files\Content.IE5\60CRLJ5E\MC90043706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05264" y="5076056"/>
            <a:ext cx="576064" cy="576064"/>
          </a:xfrm>
          <a:prstGeom prst="rect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</p:pic>
      <p:pic>
        <p:nvPicPr>
          <p:cNvPr id="29" name="Picture 2" descr="C:\Users\uživatel\AppData\Local\Microsoft\Windows\Temporary Internet Files\Content.IE5\60CRLJ5E\MC90043706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2816" y="8316416"/>
            <a:ext cx="576064" cy="576064"/>
          </a:xfrm>
          <a:prstGeom prst="rect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</p:pic>
      <p:pic>
        <p:nvPicPr>
          <p:cNvPr id="30" name="Picture 2" descr="C:\Users\uživatel\AppData\Local\Microsoft\Windows\Temporary Internet Files\Content.IE5\60CRLJ5E\MC90043706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01008" y="8244408"/>
            <a:ext cx="576064" cy="576064"/>
          </a:xfrm>
          <a:prstGeom prst="rect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</p:pic>
      <p:pic>
        <p:nvPicPr>
          <p:cNvPr id="31" name="Picture 2" descr="C:\Users\uživatel\AppData\Local\Microsoft\Windows\Temporary Internet Files\Content.IE5\60CRLJ5E\MC90043706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365104" y="8316416"/>
            <a:ext cx="576064" cy="576064"/>
          </a:xfrm>
          <a:prstGeom prst="rect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</p:pic>
      <p:pic>
        <p:nvPicPr>
          <p:cNvPr id="32" name="Picture 2" descr="C:\Users\uživatel\AppData\Local\Microsoft\Windows\Temporary Internet Files\Content.IE5\60CRLJ5E\MC90043706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25144" y="8172400"/>
            <a:ext cx="576064" cy="576064"/>
          </a:xfrm>
          <a:prstGeom prst="rect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</p:pic>
      <p:pic>
        <p:nvPicPr>
          <p:cNvPr id="33" name="Picture 2" descr="C:\Users\uživatel\AppData\Local\Microsoft\Windows\Temporary Internet Files\Content.IE5\60CRLJ5E\MC90043706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33256" y="3419872"/>
            <a:ext cx="576064" cy="576064"/>
          </a:xfrm>
          <a:prstGeom prst="rect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</p:pic>
      <p:pic>
        <p:nvPicPr>
          <p:cNvPr id="34" name="Picture 2" descr="C:\Users\uživatel\AppData\Local\Microsoft\Windows\Temporary Internet Files\Content.IE5\60CRLJ5E\MC90043706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21288" y="6084168"/>
            <a:ext cx="576064" cy="576064"/>
          </a:xfrm>
          <a:prstGeom prst="rect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</p:pic>
      <p:pic>
        <p:nvPicPr>
          <p:cNvPr id="35" name="Picture 2" descr="C:\Users\uživatel\AppData\Local\Microsoft\Windows\Temporary Internet Files\Content.IE5\60CRLJ5E\MC90043706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21288" y="6732240"/>
            <a:ext cx="576064" cy="576064"/>
          </a:xfrm>
          <a:prstGeom prst="rect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</p:pic>
      <p:pic>
        <p:nvPicPr>
          <p:cNvPr id="36" name="Picture 2" descr="C:\Users\uživatel\AppData\Local\Microsoft\Windows\Temporary Internet Files\Content.IE5\60CRLJ5E\MC90043706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36912" y="8172400"/>
            <a:ext cx="576064" cy="576064"/>
          </a:xfrm>
          <a:prstGeom prst="rect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</p:pic>
      <p:pic>
        <p:nvPicPr>
          <p:cNvPr id="37" name="Picture 2" descr="C:\Users\uživatel\AppData\Local\Microsoft\Windows\Temporary Internet Files\Content.IE5\60CRLJ5E\MC90043706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76872" y="8028384"/>
            <a:ext cx="576064" cy="576064"/>
          </a:xfrm>
          <a:prstGeom prst="rect">
            <a:avLst/>
          </a:prstGeom>
          <a:solidFill>
            <a:schemeClr val="accent2"/>
          </a:solidFill>
          <a:ln>
            <a:solidFill>
              <a:schemeClr val="bg2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52736" y="1475656"/>
            <a:ext cx="29249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pPr>
              <a:buFontTx/>
              <a:buChar char="-"/>
            </a:pPr>
            <a:r>
              <a:rPr lang="cs-CZ" dirty="0" smtClean="0"/>
              <a:t>Vlastní tvorba</a:t>
            </a:r>
          </a:p>
          <a:p>
            <a:pPr>
              <a:buFontTx/>
              <a:buChar char="-"/>
            </a:pPr>
            <a:r>
              <a:rPr lang="cs-CZ" dirty="0"/>
              <a:t> </a:t>
            </a: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22</TotalTime>
  <Words>210</Words>
  <Application>Microsoft Office PowerPoint</Application>
  <PresentationFormat>Předvádění na obrazovce (4:3)</PresentationFormat>
  <Paragraphs>47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Snímek 1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uživatel</dc:creator>
  <cp:lastModifiedBy>Základní škola praktická Rožnov p. R.</cp:lastModifiedBy>
  <cp:revision>3</cp:revision>
  <dcterms:created xsi:type="dcterms:W3CDTF">2014-03-08T12:23:54Z</dcterms:created>
  <dcterms:modified xsi:type="dcterms:W3CDTF">2014-03-10T07:32:04Z</dcterms:modified>
</cp:coreProperties>
</file>