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08F4B-82BE-421C-AF1F-9B718FDAAB0E}" type="datetimeFigureOut">
              <a:rPr lang="cs-CZ" smtClean="0"/>
              <a:pPr/>
              <a:t>10.3.2014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BC94B-35BB-4ABA-9902-589BDF6AB1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&amp;esrc=s&amp;source=images&amp;cd=&amp;cad=rja&amp;docid=Q_K_wEiq66leMM&amp;tbnid=uJYDwsuOgK_xdM:&amp;ved=0CAUQjRw&amp;url=http://www.zdeko-puzzle.cz/850-az-1000-dilku/10170002-statek.html&amp;ei=oPYWU_XrB4jvswaRg4BA&amp;bvm=bv.62286460,d.bGQ&amp;psig=AFQjCNHQy5hrwJ5yecdy38gB8dDmAO2pAw&amp;ust=1394099749193771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1.wav"/><Relationship Id="rId7" Type="http://schemas.openxmlformats.org/officeDocument/2006/relationships/image" Target="../media/image5.wmf"/><Relationship Id="rId12" Type="http://schemas.openxmlformats.org/officeDocument/2006/relationships/image" Target="../media/image10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11" Type="http://schemas.openxmlformats.org/officeDocument/2006/relationships/image" Target="../media/image9.wmf"/><Relationship Id="rId5" Type="http://schemas.openxmlformats.org/officeDocument/2006/relationships/image" Target="../media/image3.wmf"/><Relationship Id="rId10" Type="http://schemas.openxmlformats.org/officeDocument/2006/relationships/image" Target="../media/image8.wmf"/><Relationship Id="rId4" Type="http://schemas.openxmlformats.org/officeDocument/2006/relationships/audio" Target="../media/audio3.wav"/><Relationship Id="rId9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3" Type="http://schemas.openxmlformats.org/officeDocument/2006/relationships/audio" Target="../media/audio3.wav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0" Type="http://schemas.openxmlformats.org/officeDocument/2006/relationships/image" Target="../media/image16.wmf"/><Relationship Id="rId4" Type="http://schemas.openxmlformats.org/officeDocument/2006/relationships/audio" Target="../media/audio1.wav"/><Relationship Id="rId9" Type="http://schemas.openxmlformats.org/officeDocument/2006/relationships/image" Target="../media/image15.wmf"/><Relationship Id="rId14" Type="http://schemas.openxmlformats.org/officeDocument/2006/relationships/image" Target="../media/image2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audio" Target="../media/audio3.wav"/><Relationship Id="rId7" Type="http://schemas.openxmlformats.org/officeDocument/2006/relationships/image" Target="../media/image23.wm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audio" Target="../media/audio5.wav"/><Relationship Id="rId9" Type="http://schemas.openxmlformats.org/officeDocument/2006/relationships/image" Target="../media/image2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6.wmf"/><Relationship Id="rId3" Type="http://schemas.openxmlformats.org/officeDocument/2006/relationships/audio" Target="../media/audio6.wav"/><Relationship Id="rId7" Type="http://schemas.openxmlformats.org/officeDocument/2006/relationships/image" Target="../media/image30.wmf"/><Relationship Id="rId12" Type="http://schemas.openxmlformats.org/officeDocument/2006/relationships/image" Target="../media/image35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wmf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0" Type="http://schemas.openxmlformats.org/officeDocument/2006/relationships/image" Target="../media/image33.png"/><Relationship Id="rId4" Type="http://schemas.openxmlformats.org/officeDocument/2006/relationships/audio" Target="../media/audio1.wav"/><Relationship Id="rId9" Type="http://schemas.openxmlformats.org/officeDocument/2006/relationships/image" Target="../media/image32.wmf"/><Relationship Id="rId14" Type="http://schemas.openxmlformats.org/officeDocument/2006/relationships/image" Target="../media/image3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image" Target="../media/image45.wmf"/><Relationship Id="rId3" Type="http://schemas.openxmlformats.org/officeDocument/2006/relationships/audio" Target="../media/audio2.wav"/><Relationship Id="rId7" Type="http://schemas.openxmlformats.org/officeDocument/2006/relationships/image" Target="../media/image39.wmf"/><Relationship Id="rId12" Type="http://schemas.openxmlformats.org/officeDocument/2006/relationships/image" Target="../media/image44.wmf"/><Relationship Id="rId2" Type="http://schemas.openxmlformats.org/officeDocument/2006/relationships/audio" Target="../media/audio3.wav"/><Relationship Id="rId16" Type="http://schemas.openxmlformats.org/officeDocument/2006/relationships/image" Target="../media/image4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wmf"/><Relationship Id="rId11" Type="http://schemas.openxmlformats.org/officeDocument/2006/relationships/image" Target="../media/image43.wmf"/><Relationship Id="rId5" Type="http://schemas.openxmlformats.org/officeDocument/2006/relationships/audio" Target="../media/audio5.wav"/><Relationship Id="rId15" Type="http://schemas.openxmlformats.org/officeDocument/2006/relationships/image" Target="../media/image47.wmf"/><Relationship Id="rId10" Type="http://schemas.openxmlformats.org/officeDocument/2006/relationships/image" Target="../media/image42.wmf"/><Relationship Id="rId4" Type="http://schemas.openxmlformats.org/officeDocument/2006/relationships/audio" Target="../media/audio7.wav"/><Relationship Id="rId9" Type="http://schemas.openxmlformats.org/officeDocument/2006/relationships/image" Target="../media/image41.wmf"/><Relationship Id="rId14" Type="http://schemas.openxmlformats.org/officeDocument/2006/relationships/image" Target="../media/image4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7.wmf"/><Relationship Id="rId3" Type="http://schemas.openxmlformats.org/officeDocument/2006/relationships/audio" Target="../media/audio1.wav"/><Relationship Id="rId7" Type="http://schemas.openxmlformats.org/officeDocument/2006/relationships/image" Target="../media/image51.wmf"/><Relationship Id="rId12" Type="http://schemas.openxmlformats.org/officeDocument/2006/relationships/image" Target="../media/image56.wmf"/><Relationship Id="rId17" Type="http://schemas.openxmlformats.org/officeDocument/2006/relationships/image" Target="../media/image61.wmf"/><Relationship Id="rId2" Type="http://schemas.openxmlformats.org/officeDocument/2006/relationships/audio" Target="../media/audio3.wav"/><Relationship Id="rId16" Type="http://schemas.openxmlformats.org/officeDocument/2006/relationships/image" Target="../media/image6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wmf"/><Relationship Id="rId11" Type="http://schemas.openxmlformats.org/officeDocument/2006/relationships/image" Target="../media/image55.wmf"/><Relationship Id="rId5" Type="http://schemas.openxmlformats.org/officeDocument/2006/relationships/image" Target="../media/image49.wmf"/><Relationship Id="rId15" Type="http://schemas.openxmlformats.org/officeDocument/2006/relationships/image" Target="../media/image59.wmf"/><Relationship Id="rId10" Type="http://schemas.openxmlformats.org/officeDocument/2006/relationships/image" Target="../media/image54.png"/><Relationship Id="rId4" Type="http://schemas.openxmlformats.org/officeDocument/2006/relationships/audio" Target="../media/audio2.wav"/><Relationship Id="rId9" Type="http://schemas.openxmlformats.org/officeDocument/2006/relationships/image" Target="../media/image53.wmf"/><Relationship Id="rId14" Type="http://schemas.openxmlformats.org/officeDocument/2006/relationships/image" Target="../media/image58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13" Type="http://schemas.openxmlformats.org/officeDocument/2006/relationships/image" Target="../media/image73.wmf"/><Relationship Id="rId3" Type="http://schemas.openxmlformats.org/officeDocument/2006/relationships/image" Target="../media/image63.wmf"/><Relationship Id="rId7" Type="http://schemas.openxmlformats.org/officeDocument/2006/relationships/image" Target="../media/image67.wmf"/><Relationship Id="rId12" Type="http://schemas.openxmlformats.org/officeDocument/2006/relationships/image" Target="../media/image72.wm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wmf"/><Relationship Id="rId11" Type="http://schemas.openxmlformats.org/officeDocument/2006/relationships/image" Target="../media/image71.wmf"/><Relationship Id="rId5" Type="http://schemas.openxmlformats.org/officeDocument/2006/relationships/image" Target="../media/image65.wmf"/><Relationship Id="rId10" Type="http://schemas.openxmlformats.org/officeDocument/2006/relationships/image" Target="../media/image70.wmf"/><Relationship Id="rId4" Type="http://schemas.openxmlformats.org/officeDocument/2006/relationships/image" Target="../media/image64.png"/><Relationship Id="rId9" Type="http://schemas.openxmlformats.org/officeDocument/2006/relationships/image" Target="../media/image69.wmf"/><Relationship Id="rId14" Type="http://schemas.openxmlformats.org/officeDocument/2006/relationships/image" Target="../media/image74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5.wmf"/><Relationship Id="rId7" Type="http://schemas.openxmlformats.org/officeDocument/2006/relationships/image" Target="../media/image22.wmf"/><Relationship Id="rId12" Type="http://schemas.openxmlformats.org/officeDocument/2006/relationships/image" Target="../media/image47.wmf"/><Relationship Id="rId2" Type="http://schemas.openxmlformats.org/officeDocument/2006/relationships/image" Target="../media/image7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wmf"/><Relationship Id="rId11" Type="http://schemas.openxmlformats.org/officeDocument/2006/relationships/image" Target="../media/image64.png"/><Relationship Id="rId5" Type="http://schemas.openxmlformats.org/officeDocument/2006/relationships/image" Target="../media/image32.wmf"/><Relationship Id="rId10" Type="http://schemas.openxmlformats.org/officeDocument/2006/relationships/image" Target="../media/image33.png"/><Relationship Id="rId4" Type="http://schemas.openxmlformats.org/officeDocument/2006/relationships/image" Target="../media/image51.wmf"/><Relationship Id="rId9" Type="http://schemas.openxmlformats.org/officeDocument/2006/relationships/image" Target="../media/image2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75765" y="1628799"/>
          <a:ext cx="5792470" cy="4057650"/>
        </p:xfrm>
        <a:graphic>
          <a:graphicData uri="http://schemas.openxmlformats.org/drawingml/2006/table">
            <a:tbl>
              <a:tblPr/>
              <a:tblGrid>
                <a:gridCol w="1850390"/>
                <a:gridCol w="3942080"/>
              </a:tblGrid>
              <a:tr h="3322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Základní škola praktická Rožnov pod Radhoštěm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CZ. 1. 07/1. 4.00/21.3751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VY_32_INOVACE_195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latin typeface="Comic Sans MS"/>
                          <a:ea typeface="Calibri"/>
                          <a:cs typeface="Times New Roman"/>
                        </a:rPr>
                        <a:t>Tatiana</a:t>
                      </a: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600" dirty="0" err="1">
                          <a:latin typeface="Comic Sans MS"/>
                          <a:ea typeface="Calibri"/>
                          <a:cs typeface="Times New Roman"/>
                        </a:rPr>
                        <a:t>Zezulčíková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Název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Počítáme do 10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Datum (období)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Březen 2014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10. ročník ZŠS, středně těžké mentální postižení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Matematika a její aplikace_Počty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34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Anotace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Výukový materiál je určený k opakování a procvičování počítání do 10. Materiál je určen pro práci na interaktivní tabuli. </a:t>
                      </a:r>
                      <a:b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</a:b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126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88640"/>
            <a:ext cx="5715000" cy="1247775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1704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8" name="Picture 12" descr="http://www.zdeko-puzzle.cz/10170002-11441/statek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2348880"/>
            <a:ext cx="5248275" cy="3743325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3059832" y="188640"/>
            <a:ext cx="2847319" cy="923330"/>
          </a:xfrm>
          <a:prstGeom prst="rect">
            <a:avLst/>
          </a:prstGeom>
          <a:solidFill>
            <a:srgbClr val="00B05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 farmě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5536" y="1268760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Na farmě jsou zvířátka, která skáčou, krmí se, utíkají, létají, schovávají se. Tvým úkolem bude tato zvířátka najít. Tak hodně štěstí!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5" name="Picture 15" descr="C:\Users\uživatel\AppData\Local\Microsoft\Windows\Temporary Internet Files\Content.IE5\YJMRI4BR\MC90028029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340768"/>
            <a:ext cx="1224136" cy="779304"/>
          </a:xfrm>
          <a:prstGeom prst="rect">
            <a:avLst/>
          </a:prstGeom>
          <a:noFill/>
        </p:spPr>
      </p:pic>
      <p:pic>
        <p:nvPicPr>
          <p:cNvPr id="10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908720"/>
            <a:ext cx="1296144" cy="807143"/>
          </a:xfrm>
          <a:prstGeom prst="rect">
            <a:avLst/>
          </a:prstGeom>
          <a:noFill/>
        </p:spPr>
      </p:pic>
      <p:pic>
        <p:nvPicPr>
          <p:cNvPr id="11" name="Picture 9" descr="C:\Users\uživatel\AppData\Local\Microsoft\Windows\Temporary Internet Files\Content.IE5\X2PPUS20\MC9000304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836712"/>
            <a:ext cx="1152128" cy="749494"/>
          </a:xfrm>
          <a:prstGeom prst="rect">
            <a:avLst/>
          </a:prstGeom>
          <a:noFill/>
        </p:spPr>
      </p:pic>
      <p:pic>
        <p:nvPicPr>
          <p:cNvPr id="1026" name="Picture 2" descr="Zobrazit podrobnosti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908720"/>
            <a:ext cx="1584176" cy="1584176"/>
          </a:xfrm>
          <a:prstGeom prst="rect">
            <a:avLst/>
          </a:prstGeom>
          <a:noFill/>
        </p:spPr>
      </p:pic>
      <p:pic>
        <p:nvPicPr>
          <p:cNvPr id="15370" name="Picture 10" descr="C:\Users\uživatel\AppData\Local\Microsoft\Windows\Temporary Internet Files\Content.IE5\YJMRI4BR\MC90005722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836712"/>
            <a:ext cx="1152128" cy="915884"/>
          </a:xfrm>
          <a:prstGeom prst="rect">
            <a:avLst/>
          </a:prstGeom>
          <a:noFill/>
        </p:spPr>
      </p:pic>
      <p:pic>
        <p:nvPicPr>
          <p:cNvPr id="16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1124744"/>
            <a:ext cx="1296144" cy="807143"/>
          </a:xfrm>
          <a:prstGeom prst="rect">
            <a:avLst/>
          </a:prstGeom>
          <a:noFill/>
        </p:spPr>
      </p:pic>
      <p:pic>
        <p:nvPicPr>
          <p:cNvPr id="17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340768"/>
            <a:ext cx="1296144" cy="807143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251520" y="332656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Na louce se pasou kravičky.  Pátá kravička potřebuje podojit.  Najdi kravičku číslo 5 a klikni na ní. 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5366" name="Picture 6" descr="C:\Users\uživatel\AppData\Local\Microsoft\Windows\Temporary Internet Files\Content.IE5\X2PPUS20\MC90031909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984" y="1196752"/>
            <a:ext cx="1659268" cy="936104"/>
          </a:xfrm>
          <a:prstGeom prst="rect">
            <a:avLst/>
          </a:prstGeom>
          <a:noFill/>
        </p:spPr>
      </p:pic>
      <p:pic>
        <p:nvPicPr>
          <p:cNvPr id="29" name="Picture 9" descr="C:\Users\uživatel\AppData\Local\Microsoft\Windows\Temporary Internet Files\Content.IE5\X2PPUS20\MC9000304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1196752"/>
            <a:ext cx="1152128" cy="749494"/>
          </a:xfrm>
          <a:prstGeom prst="rect">
            <a:avLst/>
          </a:prstGeom>
          <a:noFill/>
        </p:spPr>
      </p:pic>
      <p:sp>
        <p:nvSpPr>
          <p:cNvPr id="38" name="TextovéPole 37"/>
          <p:cNvSpPr txBox="1"/>
          <p:nvPr/>
        </p:nvSpPr>
        <p:spPr>
          <a:xfrm>
            <a:off x="755576" y="2492896"/>
            <a:ext cx="7668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Osmá kravička se utíká napít  vody. Která to je? Hledej kravičku číslo 8.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39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56992"/>
            <a:ext cx="1296144" cy="807143"/>
          </a:xfrm>
          <a:prstGeom prst="rect">
            <a:avLst/>
          </a:prstGeom>
          <a:noFill/>
        </p:spPr>
      </p:pic>
      <p:pic>
        <p:nvPicPr>
          <p:cNvPr id="40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3356992"/>
            <a:ext cx="1296144" cy="807143"/>
          </a:xfrm>
          <a:prstGeom prst="rect">
            <a:avLst/>
          </a:prstGeom>
          <a:noFill/>
        </p:spPr>
      </p:pic>
      <p:pic>
        <p:nvPicPr>
          <p:cNvPr id="41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2924944"/>
            <a:ext cx="1296144" cy="807143"/>
          </a:xfrm>
          <a:prstGeom prst="rect">
            <a:avLst/>
          </a:prstGeom>
          <a:noFill/>
        </p:spPr>
      </p:pic>
      <p:pic>
        <p:nvPicPr>
          <p:cNvPr id="42" name="Picture 9" descr="C:\Users\uživatel\AppData\Local\Microsoft\Windows\Temporary Internet Files\Content.IE5\X2PPUS20\MC9000304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3140968"/>
            <a:ext cx="1152128" cy="749494"/>
          </a:xfrm>
          <a:prstGeom prst="rect">
            <a:avLst/>
          </a:prstGeom>
          <a:noFill/>
        </p:spPr>
      </p:pic>
      <p:pic>
        <p:nvPicPr>
          <p:cNvPr id="43" name="Picture 9" descr="C:\Users\uživatel\AppData\Local\Microsoft\Windows\Temporary Internet Files\Content.IE5\X2PPUS20\MC9000304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2996952"/>
            <a:ext cx="1152128" cy="749494"/>
          </a:xfrm>
          <a:prstGeom prst="rect">
            <a:avLst/>
          </a:prstGeom>
          <a:noFill/>
        </p:spPr>
      </p:pic>
      <p:pic>
        <p:nvPicPr>
          <p:cNvPr id="44" name="Picture 10" descr="C:\Users\uživatel\AppData\Local\Microsoft\Windows\Temporary Internet Files\Content.IE5\YJMRI4BR\MC90005722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872" y="2996952"/>
            <a:ext cx="1152128" cy="915884"/>
          </a:xfrm>
          <a:prstGeom prst="rect">
            <a:avLst/>
          </a:prstGeom>
          <a:noFill/>
        </p:spPr>
      </p:pic>
      <p:pic>
        <p:nvPicPr>
          <p:cNvPr id="45" name="Picture 6" descr="C:\Users\uživatel\AppData\Local\Microsoft\Windows\Temporary Internet Files\Content.IE5\X2PPUS20\MC90031909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9992" y="3140968"/>
            <a:ext cx="1440160" cy="812491"/>
          </a:xfrm>
          <a:prstGeom prst="rect">
            <a:avLst/>
          </a:prstGeom>
          <a:noFill/>
        </p:spPr>
      </p:pic>
      <p:pic>
        <p:nvPicPr>
          <p:cNvPr id="46" name="Picture 2" descr="Zobrazit podrobnosti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7668344" y="2852936"/>
            <a:ext cx="1656184" cy="1656184"/>
          </a:xfrm>
          <a:prstGeom prst="rect">
            <a:avLst/>
          </a:prstGeom>
          <a:noFill/>
        </p:spPr>
      </p:pic>
      <p:sp>
        <p:nvSpPr>
          <p:cNvPr id="47" name="TextovéPole 46"/>
          <p:cNvSpPr txBox="1"/>
          <p:nvPr/>
        </p:nvSpPr>
        <p:spPr>
          <a:xfrm>
            <a:off x="1403648" y="4869160"/>
            <a:ext cx="6115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Čtvrté kravičce se narodilo telátko. Kterápak je to kravička? 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039" name="Picture 15" descr="C:\Users\uživatel\AppData\Local\Microsoft\Windows\Temporary Internet Files\Content.IE5\60CRLJ5E\MC900384218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600" y="4149080"/>
            <a:ext cx="865083" cy="792088"/>
          </a:xfrm>
          <a:prstGeom prst="rect">
            <a:avLst/>
          </a:prstGeom>
          <a:noFill/>
        </p:spPr>
      </p:pic>
      <p:pic>
        <p:nvPicPr>
          <p:cNvPr id="1045" name="Picture 21" descr="C:\Users\uživatel\AppData\Local\Microsoft\Windows\Temporary Internet Files\Content.IE5\YJMRI4BR\MC900345795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347864" y="5301208"/>
            <a:ext cx="1135844" cy="936104"/>
          </a:xfrm>
          <a:prstGeom prst="rect">
            <a:avLst/>
          </a:prstGeom>
          <a:noFill/>
        </p:spPr>
      </p:pic>
      <p:pic>
        <p:nvPicPr>
          <p:cNvPr id="56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877272"/>
            <a:ext cx="1296144" cy="807143"/>
          </a:xfrm>
          <a:prstGeom prst="rect">
            <a:avLst/>
          </a:prstGeom>
          <a:noFill/>
        </p:spPr>
      </p:pic>
      <p:pic>
        <p:nvPicPr>
          <p:cNvPr id="57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5373216"/>
            <a:ext cx="1296144" cy="807143"/>
          </a:xfrm>
          <a:prstGeom prst="rect">
            <a:avLst/>
          </a:prstGeom>
          <a:noFill/>
        </p:spPr>
      </p:pic>
      <p:pic>
        <p:nvPicPr>
          <p:cNvPr id="58" name="Picture 7" descr="C:\Users\uživatel\AppData\Local\Microsoft\Windows\Temporary Internet Files\Content.IE5\YJMRI4BR\MC9003448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5445224"/>
            <a:ext cx="1296144" cy="807143"/>
          </a:xfrm>
          <a:prstGeom prst="rect">
            <a:avLst/>
          </a:prstGeom>
          <a:noFill/>
        </p:spPr>
      </p:pic>
      <p:pic>
        <p:nvPicPr>
          <p:cNvPr id="59" name="Picture 9" descr="C:\Users\uživatel\AppData\Local\Microsoft\Windows\Temporary Internet Files\Content.IE5\X2PPUS20\MC9000304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5445224"/>
            <a:ext cx="1152128" cy="749494"/>
          </a:xfrm>
          <a:prstGeom prst="rect">
            <a:avLst/>
          </a:prstGeom>
          <a:noFill/>
        </p:spPr>
      </p:pic>
      <p:pic>
        <p:nvPicPr>
          <p:cNvPr id="60" name="Picture 9" descr="C:\Users\uživatel\AppData\Local\Microsoft\Windows\Temporary Internet Files\Content.IE5\X2PPUS20\MC9000304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5373216"/>
            <a:ext cx="1152128" cy="749494"/>
          </a:xfrm>
          <a:prstGeom prst="rect">
            <a:avLst/>
          </a:prstGeom>
          <a:noFill/>
        </p:spPr>
      </p:pic>
      <p:pic>
        <p:nvPicPr>
          <p:cNvPr id="61" name="Picture 10" descr="C:\Users\uživatel\AppData\Local\Microsoft\Windows\Temporary Internet Files\Content.IE5\YJMRI4BR\MC90005722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5301208"/>
            <a:ext cx="1268145" cy="1008112"/>
          </a:xfrm>
          <a:prstGeom prst="rect">
            <a:avLst/>
          </a:prstGeom>
          <a:noFill/>
        </p:spPr>
      </p:pic>
      <p:pic>
        <p:nvPicPr>
          <p:cNvPr id="62" name="Picture 6" descr="C:\Users\uživatel\AppData\Local\Microsoft\Windows\Temporary Internet Files\Content.IE5\X2PPUS20\MC90031909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5589240"/>
            <a:ext cx="1440160" cy="812491"/>
          </a:xfrm>
          <a:prstGeom prst="rect">
            <a:avLst/>
          </a:prstGeom>
          <a:noFill/>
        </p:spPr>
      </p:pic>
      <p:pic>
        <p:nvPicPr>
          <p:cNvPr id="63" name="Picture 2" descr="Zobrazit podrobnosti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7668344" y="5517232"/>
            <a:ext cx="165618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81 C -0.0132 -0.0118 -0.05973 -0.01551 -0.07587 -0.01551 C -0.17848 -0.01551 -0.28403 0.04514 -0.28403 0.10579 C -0.28403 0.075 -0.33698 0.04514 -0.38664 0.04514 C -0.43941 0.04514 -0.48924 0.07547 -0.48924 0.10579 C -0.48924 0.09051 -0.51563 0.075 -0.54202 0.075 C -0.56841 0.075 -0.59479 0.09005 -0.59479 0.10579 C -0.59479 0.09792 -0.60799 0.09051 -0.62118 0.09051 C -0.63438 0.09051 -0.64757 0.09838 -0.64757 0.10579 C -0.64757 0.10162 -0.65452 0.09792 -0.66077 0.09792 C -0.66424 0.09792 -0.67396 0.10162 -0.67396 0.10579 C -0.67396 0.10371 -0.67743 0.10162 -0.68091 0.10162 C -0.68091 0.10116 -0.68768 0.10371 -0.68768 0.10579 C -0.68768 0.10463 -0.68768 0.10371 -0.69115 0.10371 C -0.69115 0.10417 -0.69462 0.10463 -0.69462 0.10579 C -0.69462 0.1051 -0.69462 0.10463 -0.69462 0.10417 C -0.69809 0.10417 -0.69809 0.10463 -0.69809 0.1051 C -0.70157 0.1051 -0.70157 0.10463 -0.70157 0.10417 C -0.70486 0.10417 -0.70486 0.10463 -0.70486 0.1051 " pathEditMode="relative" rAng="0" ptsTypes="fffffffffffffffffff">
                                      <p:cBhvr>
                                        <p:cTn id="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" y="5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  <p:bldLst>
      <p:bldP spid="26" grpId="0"/>
      <p:bldP spid="38" grpId="0"/>
      <p:bldP spid="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2" name="Picture 18" descr="C:\Users\uživatel\AppData\Local\Microsoft\Windows\Temporary Internet Files\Content.IE5\60CRLJ5E\MC90033791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212976"/>
            <a:ext cx="1152128" cy="920553"/>
          </a:xfrm>
          <a:prstGeom prst="rect">
            <a:avLst/>
          </a:prstGeom>
          <a:noFill/>
        </p:spPr>
      </p:pic>
      <p:pic>
        <p:nvPicPr>
          <p:cNvPr id="16394" name="Picture 10" descr="C:\Users\uživatel\AppData\Local\Microsoft\Windows\Temporary Internet Files\Content.IE5\YJMRI4BR\MC90029722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1556792"/>
            <a:ext cx="1296144" cy="1133435"/>
          </a:xfrm>
          <a:prstGeom prst="rect">
            <a:avLst/>
          </a:prstGeom>
          <a:noFill/>
        </p:spPr>
      </p:pic>
      <p:pic>
        <p:nvPicPr>
          <p:cNvPr id="16386" name="Picture 2" descr="C:\Users\uživatel\AppData\Local\Microsoft\Windows\Temporary Internet Files\Content.IE5\YJMRI4BR\MC90023519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1124744"/>
            <a:ext cx="1296144" cy="936104"/>
          </a:xfrm>
          <a:prstGeom prst="rect">
            <a:avLst/>
          </a:prstGeom>
          <a:noFill/>
        </p:spPr>
      </p:pic>
      <p:pic>
        <p:nvPicPr>
          <p:cNvPr id="16387" name="Picture 3" descr="C:\Users\uživatel\AppData\Local\Microsoft\Windows\Temporary Internet Files\Content.IE5\7897JQVY\MC90028601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866203">
            <a:off x="6660232" y="1412776"/>
            <a:ext cx="1224136" cy="900486"/>
          </a:xfrm>
          <a:prstGeom prst="rect">
            <a:avLst/>
          </a:prstGeom>
          <a:noFill/>
        </p:spPr>
      </p:pic>
      <p:pic>
        <p:nvPicPr>
          <p:cNvPr id="16389" name="Picture 5" descr="C:\Users\uživatel\AppData\Local\Microsoft\Windows\Temporary Internet Files\Content.IE5\X2PPUS20\MC90033284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504" y="1052736"/>
            <a:ext cx="931569" cy="1152128"/>
          </a:xfrm>
          <a:prstGeom prst="rect">
            <a:avLst/>
          </a:prstGeom>
          <a:noFill/>
        </p:spPr>
      </p:pic>
      <p:pic>
        <p:nvPicPr>
          <p:cNvPr id="16390" name="Picture 6" descr="C:\Users\uživatel\AppData\Local\Microsoft\Windows\Temporary Internet Files\Content.IE5\60CRLJ5E\MC90032646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1196752"/>
            <a:ext cx="1248264" cy="1080120"/>
          </a:xfrm>
          <a:prstGeom prst="rect">
            <a:avLst/>
          </a:prstGeom>
          <a:noFill/>
        </p:spPr>
      </p:pic>
      <p:pic>
        <p:nvPicPr>
          <p:cNvPr id="16392" name="Picture 8" descr="C:\Users\uživatel\AppData\Local\Microsoft\Windows\Temporary Internet Files\Content.IE5\YJMRI4BR\MC900356103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1484784"/>
            <a:ext cx="1094620" cy="648072"/>
          </a:xfrm>
          <a:prstGeom prst="rect">
            <a:avLst/>
          </a:prstGeom>
          <a:noFill/>
        </p:spPr>
      </p:pic>
      <p:pic>
        <p:nvPicPr>
          <p:cNvPr id="16393" name="Picture 9" descr="C:\Users\uživatel\AppData\Local\Microsoft\Windows\Temporary Internet Files\Content.IE5\X2PPUS20\MC900332842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83968" y="980728"/>
            <a:ext cx="996349" cy="1368152"/>
          </a:xfrm>
          <a:prstGeom prst="rect">
            <a:avLst/>
          </a:prstGeom>
          <a:noFill/>
        </p:spPr>
      </p:pic>
      <p:pic>
        <p:nvPicPr>
          <p:cNvPr id="16401" name="Picture 17" descr="C:\Users\uživatel\AppData\Local\Microsoft\Windows\Temporary Internet Files\Content.IE5\X2PPUS20\MC900326488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91872" y="836712"/>
            <a:ext cx="1152128" cy="1156739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179512" y="332656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Na farmě mají hodně koní. Klikni na osmého koně a uvidíš, jak hříbě utíká ke své mámě. 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27" name="Picture 5" descr="C:\Users\uživatel\AppData\Local\Microsoft\Windows\Temporary Internet Files\Content.IE5\X2PPUS20\MC90033284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5229200"/>
            <a:ext cx="931569" cy="1152128"/>
          </a:xfrm>
          <a:prstGeom prst="rect">
            <a:avLst/>
          </a:prstGeom>
          <a:noFill/>
        </p:spPr>
      </p:pic>
      <p:pic>
        <p:nvPicPr>
          <p:cNvPr id="28" name="Picture 5" descr="C:\Users\uživatel\AppData\Local\Microsoft\Windows\Temporary Internet Files\Content.IE5\X2PPUS20\MC90033284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212976"/>
            <a:ext cx="931569" cy="1152128"/>
          </a:xfrm>
          <a:prstGeom prst="rect">
            <a:avLst/>
          </a:prstGeom>
          <a:noFill/>
        </p:spPr>
      </p:pic>
      <p:pic>
        <p:nvPicPr>
          <p:cNvPr id="29" name="Picture 8" descr="C:\Users\uživatel\AppData\Local\Microsoft\Windows\Temporary Internet Files\Content.IE5\YJMRI4BR\MC900356103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5949280"/>
            <a:ext cx="1094620" cy="648072"/>
          </a:xfrm>
          <a:prstGeom prst="rect">
            <a:avLst/>
          </a:prstGeom>
          <a:noFill/>
        </p:spPr>
      </p:pic>
      <p:pic>
        <p:nvPicPr>
          <p:cNvPr id="30" name="Picture 8" descr="C:\Users\uživatel\AppData\Local\Microsoft\Windows\Temporary Internet Files\Content.IE5\YJMRI4BR\MC900356103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3717032"/>
            <a:ext cx="1094620" cy="648072"/>
          </a:xfrm>
          <a:prstGeom prst="rect">
            <a:avLst/>
          </a:prstGeom>
          <a:noFill/>
        </p:spPr>
      </p:pic>
      <p:pic>
        <p:nvPicPr>
          <p:cNvPr id="32" name="Picture 2" descr="C:\Users\uživatel\AppData\Local\Microsoft\Windows\Temporary Internet Files\Content.IE5\YJMRI4BR\MC90023519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5517232"/>
            <a:ext cx="1296144" cy="936104"/>
          </a:xfrm>
          <a:prstGeom prst="rect">
            <a:avLst/>
          </a:prstGeom>
          <a:noFill/>
        </p:spPr>
      </p:pic>
      <p:pic>
        <p:nvPicPr>
          <p:cNvPr id="33" name="Picture 2" descr="C:\Users\uživatel\AppData\Local\Microsoft\Windows\Temporary Internet Files\Content.IE5\YJMRI4BR\MC90023519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3212976"/>
            <a:ext cx="1296144" cy="936104"/>
          </a:xfrm>
          <a:prstGeom prst="rect">
            <a:avLst/>
          </a:prstGeom>
          <a:noFill/>
        </p:spPr>
      </p:pic>
      <p:pic>
        <p:nvPicPr>
          <p:cNvPr id="34" name="Picture 6" descr="C:\Users\uživatel\AppData\Local\Microsoft\Windows\Temporary Internet Files\Content.IE5\60CRLJ5E\MC90032646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59832" y="5373216"/>
            <a:ext cx="1248264" cy="1080120"/>
          </a:xfrm>
          <a:prstGeom prst="rect">
            <a:avLst/>
          </a:prstGeom>
          <a:noFill/>
        </p:spPr>
      </p:pic>
      <p:pic>
        <p:nvPicPr>
          <p:cNvPr id="35" name="Picture 6" descr="C:\Users\uživatel\AppData\Local\Microsoft\Windows\Temporary Internet Files\Content.IE5\60CRLJ5E\MC900326468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3212976"/>
            <a:ext cx="1248264" cy="1080120"/>
          </a:xfrm>
          <a:prstGeom prst="rect">
            <a:avLst/>
          </a:prstGeom>
          <a:noFill/>
        </p:spPr>
      </p:pic>
      <p:pic>
        <p:nvPicPr>
          <p:cNvPr id="36" name="Picture 9" descr="C:\Users\uživatel\AppData\Local\Microsoft\Windows\Temporary Internet Files\Content.IE5\X2PPUS20\MC900332842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11960" y="5085184"/>
            <a:ext cx="996349" cy="1368152"/>
          </a:xfrm>
          <a:prstGeom prst="rect">
            <a:avLst/>
          </a:prstGeom>
          <a:noFill/>
        </p:spPr>
      </p:pic>
      <p:pic>
        <p:nvPicPr>
          <p:cNvPr id="37" name="Picture 9" descr="C:\Users\uživatel\AppData\Local\Microsoft\Windows\Temporary Internet Files\Content.IE5\X2PPUS20\MC900332842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067944" y="3068960"/>
            <a:ext cx="996349" cy="1368152"/>
          </a:xfrm>
          <a:prstGeom prst="rect">
            <a:avLst/>
          </a:prstGeom>
          <a:noFill/>
        </p:spPr>
      </p:pic>
      <p:pic>
        <p:nvPicPr>
          <p:cNvPr id="38" name="Picture 10" descr="C:\Users\uživatel\AppData\Local\Microsoft\Windows\Temporary Internet Files\Content.IE5\YJMRI4BR\MC90029722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3068960"/>
            <a:ext cx="1296144" cy="1133435"/>
          </a:xfrm>
          <a:prstGeom prst="rect">
            <a:avLst/>
          </a:prstGeom>
          <a:noFill/>
        </p:spPr>
      </p:pic>
      <p:pic>
        <p:nvPicPr>
          <p:cNvPr id="39" name="Picture 10" descr="C:\Users\uživatel\AppData\Local\Microsoft\Windows\Temporary Internet Files\Content.IE5\YJMRI4BR\MC90029722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5445224"/>
            <a:ext cx="1296144" cy="1133435"/>
          </a:xfrm>
          <a:prstGeom prst="rect">
            <a:avLst/>
          </a:prstGeom>
          <a:noFill/>
        </p:spPr>
      </p:pic>
      <p:pic>
        <p:nvPicPr>
          <p:cNvPr id="40" name="Picture 3" descr="C:\Users\uživatel\AppData\Local\Microsoft\Windows\Temporary Internet Files\Content.IE5\7897JQVY\MC90028601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866203">
            <a:off x="6576901" y="5390760"/>
            <a:ext cx="1224136" cy="900486"/>
          </a:xfrm>
          <a:prstGeom prst="rect">
            <a:avLst/>
          </a:prstGeom>
          <a:noFill/>
        </p:spPr>
      </p:pic>
      <p:pic>
        <p:nvPicPr>
          <p:cNvPr id="42" name="Picture 17" descr="C:\Users\uživatel\AppData\Local\Microsoft\Windows\Temporary Internet Files\Content.IE5\X2PPUS20\MC900326488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12360" y="5301208"/>
            <a:ext cx="1152128" cy="1156739"/>
          </a:xfrm>
          <a:prstGeom prst="rect">
            <a:avLst/>
          </a:prstGeom>
          <a:noFill/>
        </p:spPr>
      </p:pic>
      <p:pic>
        <p:nvPicPr>
          <p:cNvPr id="43" name="Picture 17" descr="C:\Users\uživatel\AppData\Local\Microsoft\Windows\Temporary Internet Files\Content.IE5\X2PPUS20\MC900326488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91872" y="3140968"/>
            <a:ext cx="1152128" cy="1156739"/>
          </a:xfrm>
          <a:prstGeom prst="rect">
            <a:avLst/>
          </a:prstGeom>
          <a:noFill/>
        </p:spPr>
      </p:pic>
      <p:sp>
        <p:nvSpPr>
          <p:cNvPr id="45" name="TextovéPole 44"/>
          <p:cNvSpPr txBox="1"/>
          <p:nvPr/>
        </p:nvSpPr>
        <p:spPr>
          <a:xfrm>
            <a:off x="467544" y="2708920"/>
            <a:ext cx="7960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Šestý koník nechce být v ohradě a tak se rozhodne utéct. Klikni na koně číslo 6.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39552" y="4797152"/>
            <a:ext cx="6561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Kůň číslo sedm se chystá k velkému skoku. Pomůžeš mu skočit?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48" name="Picture 33" descr="C:\Users\uživatel\AppData\Local\Microsoft\Windows\Temporary Internet Files\Content.IE5\YJMRI4BR\MC900335454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H="1">
            <a:off x="6588224" y="3284984"/>
            <a:ext cx="1296145" cy="1224136"/>
          </a:xfrm>
          <a:prstGeom prst="rect">
            <a:avLst/>
          </a:prstGeom>
          <a:noFill/>
        </p:spPr>
      </p:pic>
      <p:pic>
        <p:nvPicPr>
          <p:cNvPr id="41" name="Picture 3" descr="C:\Users\uživatel\AppData\Local\Microsoft\Windows\Temporary Internet Files\Content.IE5\7897JQVY\MC90028601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866203">
            <a:off x="7008948" y="3374536"/>
            <a:ext cx="1224136" cy="900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4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6823 L 0.04566 0.05296 L 0.08906 0.06823 L 0.13524 0.05296 L 0.1809 0.06823 L 0.22396 0.05296 L 0.26997 0.06823 L 0.31337 0.05296 L 0.35955 0.06823 L 0.40538 0.05296 L 0.44878 0.06823 L 0.49497 0.05296 L 0.53802 0.06823 L 0.58368 0.05296 L 0.62986 0.06823 L 0.67326 0.05296 L 0.71979 0.06823 " pathEditMode="relative" rAng="0" ptsTypes="FFFFFFFFFFFFFFFFF">
                                      <p:cBhvr>
                                        <p:cTn id="43" dur="5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" y="-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0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0.84531 -0.5511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3" y="-27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26" grpId="0"/>
      <p:bldP spid="45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19" descr="C:\Users\uživatel\AppData\Local\Microsoft\Windows\Temporary Internet Files\Content.IE5\X2PPUS20\MC90035985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400" y="2996952"/>
            <a:ext cx="720080" cy="1159300"/>
          </a:xfrm>
          <a:prstGeom prst="rect">
            <a:avLst/>
          </a:prstGeom>
          <a:noFill/>
        </p:spPr>
      </p:pic>
      <p:pic>
        <p:nvPicPr>
          <p:cNvPr id="17410" name="Picture 2" descr="C:\Users\uživatel\AppData\Local\Microsoft\Windows\Temporary Internet Files\Content.IE5\7897JQVY\MC90032445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908720"/>
            <a:ext cx="1008112" cy="1016733"/>
          </a:xfrm>
          <a:prstGeom prst="rect">
            <a:avLst/>
          </a:prstGeom>
          <a:noFill/>
        </p:spPr>
      </p:pic>
      <p:pic>
        <p:nvPicPr>
          <p:cNvPr id="17411" name="Picture 3" descr="C:\Users\uživatel\AppData\Local\Microsoft\Windows\Temporary Internet Files\Content.IE5\7897JQVY\MC90032447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980728"/>
            <a:ext cx="1152128" cy="948640"/>
          </a:xfrm>
          <a:prstGeom prst="rect">
            <a:avLst/>
          </a:prstGeom>
          <a:noFill/>
        </p:spPr>
      </p:pic>
      <p:pic>
        <p:nvPicPr>
          <p:cNvPr id="17412" name="Picture 4" descr="C:\Users\uživatel\AppData\Local\Microsoft\Windows\Temporary Internet Files\Content.IE5\X2PPUS20\MC90031907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908720"/>
            <a:ext cx="965480" cy="1080120"/>
          </a:xfrm>
          <a:prstGeom prst="rect">
            <a:avLst/>
          </a:prstGeom>
          <a:noFill/>
        </p:spPr>
      </p:pic>
      <p:pic>
        <p:nvPicPr>
          <p:cNvPr id="17416" name="Picture 8" descr="C:\Users\uživatel\AppData\Local\Microsoft\Windows\Temporary Internet Files\Content.IE5\YJMRI4BR\MC90031909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1052736"/>
            <a:ext cx="1056009" cy="936104"/>
          </a:xfrm>
          <a:prstGeom prst="rect">
            <a:avLst/>
          </a:prstGeom>
          <a:noFill/>
        </p:spPr>
      </p:pic>
      <p:pic>
        <p:nvPicPr>
          <p:cNvPr id="17421" name="Picture 13" descr="C:\Users\uživatel\AppData\Local\Microsoft\Windows\Temporary Internet Files\Content.IE5\YJMRI4BR\MC900030433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60032" y="908720"/>
            <a:ext cx="1656184" cy="1034257"/>
          </a:xfrm>
          <a:prstGeom prst="rect">
            <a:avLst/>
          </a:prstGeom>
          <a:noFill/>
        </p:spPr>
      </p:pic>
      <p:pic>
        <p:nvPicPr>
          <p:cNvPr id="17427" name="Picture 19" descr="C:\Users\uživatel\AppData\Local\Microsoft\Windows\Temporary Internet Files\Content.IE5\X2PPUS20\MC90035985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400" y="908720"/>
            <a:ext cx="720080" cy="1159300"/>
          </a:xfrm>
          <a:prstGeom prst="rect">
            <a:avLst/>
          </a:prstGeom>
          <a:noFill/>
        </p:spPr>
      </p:pic>
      <p:pic>
        <p:nvPicPr>
          <p:cNvPr id="17430" name="Picture 22" descr="C:\Users\uživatel\AppData\Local\Microsoft\Windows\Temporary Internet Files\Content.IE5\7897JQVY\MC90027925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0" y="5013176"/>
            <a:ext cx="1029923" cy="1440160"/>
          </a:xfrm>
          <a:prstGeom prst="rect">
            <a:avLst/>
          </a:prstGeom>
          <a:noFill/>
        </p:spPr>
      </p:pic>
      <p:sp>
        <p:nvSpPr>
          <p:cNvPr id="33" name="TextovéPole 32"/>
          <p:cNvSpPr txBox="1"/>
          <p:nvPr/>
        </p:nvSpPr>
        <p:spPr>
          <a:xfrm>
            <a:off x="179513" y="18864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 Třetí koza má strach a před vlkem utíká. Najdi kozu číslo 3 a klikni na ni.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79512" y="2348880"/>
            <a:ext cx="8784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Farmář musí hlídat kozy a ovečky před vlky. Jak se s vlkem vypořádal, zjistíš, když klikneš na ovečku číslo 5. 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37" name="Picture 2" descr="C:\Users\uživatel\AppData\Local\Microsoft\Windows\Temporary Internet Files\Content.IE5\7897JQVY\MC90032445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068960"/>
            <a:ext cx="1008112" cy="1016733"/>
          </a:xfrm>
          <a:prstGeom prst="rect">
            <a:avLst/>
          </a:prstGeom>
          <a:noFill/>
        </p:spPr>
      </p:pic>
      <p:pic>
        <p:nvPicPr>
          <p:cNvPr id="38" name="Picture 4" descr="C:\Users\uživatel\AppData\Local\Microsoft\Windows\Temporary Internet Files\Content.IE5\X2PPUS20\MC90031907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6" y="3068960"/>
            <a:ext cx="965480" cy="1080120"/>
          </a:xfrm>
          <a:prstGeom prst="rect">
            <a:avLst/>
          </a:prstGeom>
          <a:noFill/>
        </p:spPr>
      </p:pic>
      <p:pic>
        <p:nvPicPr>
          <p:cNvPr id="39" name="Picture 3" descr="C:\Users\uživatel\AppData\Local\Microsoft\Windows\Temporary Internet Files\Content.IE5\7897JQVY\MC90032447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3212976"/>
            <a:ext cx="1152128" cy="948640"/>
          </a:xfrm>
          <a:prstGeom prst="rect">
            <a:avLst/>
          </a:prstGeom>
          <a:noFill/>
        </p:spPr>
      </p:pic>
      <p:pic>
        <p:nvPicPr>
          <p:cNvPr id="40" name="Picture 8" descr="C:\Users\uživatel\AppData\Local\Microsoft\Windows\Temporary Internet Files\Content.IE5\YJMRI4BR\MC90031909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3140968"/>
            <a:ext cx="1056009" cy="936104"/>
          </a:xfrm>
          <a:prstGeom prst="rect">
            <a:avLst/>
          </a:prstGeom>
          <a:noFill/>
        </p:spPr>
      </p:pic>
      <p:pic>
        <p:nvPicPr>
          <p:cNvPr id="41" name="Picture 13" descr="C:\Users\uživatel\AppData\Local\Microsoft\Windows\Temporary Internet Files\Content.IE5\YJMRI4BR\MC900030433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8" y="2996952"/>
            <a:ext cx="1656184" cy="1034257"/>
          </a:xfrm>
          <a:prstGeom prst="rect">
            <a:avLst/>
          </a:prstGeom>
          <a:noFill/>
        </p:spPr>
      </p:pic>
      <p:pic>
        <p:nvPicPr>
          <p:cNvPr id="42" name="Picture 22" descr="C:\Users\uživatel\AppData\Local\Microsoft\Windows\Temporary Internet Files\Content.IE5\7897JQVY\MC90027925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0" y="2708920"/>
            <a:ext cx="1029923" cy="1440160"/>
          </a:xfrm>
          <a:prstGeom prst="rect">
            <a:avLst/>
          </a:prstGeom>
          <a:noFill/>
        </p:spPr>
      </p:pic>
      <p:sp>
        <p:nvSpPr>
          <p:cNvPr id="44" name="TextovéPole 43"/>
          <p:cNvSpPr txBox="1"/>
          <p:nvPr/>
        </p:nvSpPr>
        <p:spPr>
          <a:xfrm>
            <a:off x="467544" y="4509120"/>
            <a:ext cx="5940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Ovečku číslo 4 musí farmář ostříhat. A ta už běží do ovčína.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45" name="Picture 2" descr="C:\Users\uživatel\AppData\Local\Microsoft\Windows\Temporary Internet Files\Content.IE5\7897JQVY\MC90032445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229200"/>
            <a:ext cx="1008112" cy="1016733"/>
          </a:xfrm>
          <a:prstGeom prst="rect">
            <a:avLst/>
          </a:prstGeom>
          <a:noFill/>
        </p:spPr>
      </p:pic>
      <p:pic>
        <p:nvPicPr>
          <p:cNvPr id="46" name="Picture 4" descr="C:\Users\uživatel\AppData\Local\Microsoft\Windows\Temporary Internet Files\Content.IE5\X2PPUS20\MC90031907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640" y="5229200"/>
            <a:ext cx="965480" cy="1080120"/>
          </a:xfrm>
          <a:prstGeom prst="rect">
            <a:avLst/>
          </a:prstGeom>
          <a:noFill/>
        </p:spPr>
      </p:pic>
      <p:pic>
        <p:nvPicPr>
          <p:cNvPr id="47" name="Picture 3" descr="C:\Users\uživatel\AppData\Local\Microsoft\Windows\Temporary Internet Files\Content.IE5\7897JQVY\MC90032447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5301208"/>
            <a:ext cx="1152128" cy="948640"/>
          </a:xfrm>
          <a:prstGeom prst="rect">
            <a:avLst/>
          </a:prstGeom>
          <a:noFill/>
        </p:spPr>
      </p:pic>
      <p:pic>
        <p:nvPicPr>
          <p:cNvPr id="48" name="Picture 8" descr="C:\Users\uživatel\AppData\Local\Microsoft\Windows\Temporary Internet Files\Content.IE5\YJMRI4BR\MC90031909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5445224"/>
            <a:ext cx="1056009" cy="936104"/>
          </a:xfrm>
          <a:prstGeom prst="rect">
            <a:avLst/>
          </a:prstGeom>
          <a:noFill/>
        </p:spPr>
      </p:pic>
      <p:pic>
        <p:nvPicPr>
          <p:cNvPr id="49" name="Picture 13" descr="C:\Users\uživatel\AppData\Local\Microsoft\Windows\Temporary Internet Files\Content.IE5\YJMRI4BR\MC900030433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32040" y="5229200"/>
            <a:ext cx="1656184" cy="1034257"/>
          </a:xfrm>
          <a:prstGeom prst="rect">
            <a:avLst/>
          </a:prstGeom>
          <a:noFill/>
        </p:spPr>
      </p:pic>
      <p:pic>
        <p:nvPicPr>
          <p:cNvPr id="50" name="Picture 19" descr="C:\Users\uživatel\AppData\Local\Microsoft\Windows\Temporary Internet Files\Content.IE5\X2PPUS20\MC90035985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400" y="5229200"/>
            <a:ext cx="720080" cy="1159300"/>
          </a:xfrm>
          <a:prstGeom prst="rect">
            <a:avLst/>
          </a:prstGeom>
          <a:noFill/>
        </p:spPr>
      </p:pic>
      <p:pic>
        <p:nvPicPr>
          <p:cNvPr id="51" name="Picture 8" descr="C:\Users\uživatel\AppData\Local\Microsoft\Windows\Temporary Internet Files\Content.IE5\YJMRI4BR\MC90031909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980728"/>
            <a:ext cx="1056009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74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8.88067E-7 L -0.39375 -0.0060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" y="-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12483 0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33" grpId="0"/>
      <p:bldP spid="36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55" name="Picture 23" descr="C:\Users\uživatel\AppData\Local\Microsoft\Windows\Temporary Internet Files\Content.IE5\X2PPUS20\MC90036054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1340768"/>
            <a:ext cx="1296144" cy="841705"/>
          </a:xfrm>
          <a:prstGeom prst="rect">
            <a:avLst/>
          </a:prstGeom>
          <a:noFill/>
        </p:spPr>
      </p:pic>
      <p:pic>
        <p:nvPicPr>
          <p:cNvPr id="18440" name="Picture 8" descr="C:\Users\uživatel\AppData\Local\Microsoft\Windows\Temporary Internet Files\Content.IE5\X2PPUS20\MC90003851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196752"/>
            <a:ext cx="653143" cy="936104"/>
          </a:xfrm>
          <a:prstGeom prst="rect">
            <a:avLst/>
          </a:prstGeom>
          <a:noFill/>
        </p:spPr>
      </p:pic>
      <p:pic>
        <p:nvPicPr>
          <p:cNvPr id="18441" name="Picture 9" descr="C:\Users\uživatel\AppData\Local\Microsoft\Windows\Temporary Internet Files\Content.IE5\60CRLJ5E\MC9000304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1268760"/>
            <a:ext cx="856123" cy="864096"/>
          </a:xfrm>
          <a:prstGeom prst="rect">
            <a:avLst/>
          </a:prstGeom>
          <a:noFill/>
        </p:spPr>
      </p:pic>
      <p:pic>
        <p:nvPicPr>
          <p:cNvPr id="18442" name="Picture 10" descr="C:\Users\uživatel\AppData\Local\Microsoft\Windows\Temporary Internet Files\Content.IE5\X2PPUS20\MC90019788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1196752"/>
            <a:ext cx="1058130" cy="1008112"/>
          </a:xfrm>
          <a:prstGeom prst="rect">
            <a:avLst/>
          </a:prstGeom>
          <a:noFill/>
        </p:spPr>
      </p:pic>
      <p:pic>
        <p:nvPicPr>
          <p:cNvPr id="18445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8024" y="3356992"/>
            <a:ext cx="912295" cy="1008112"/>
          </a:xfrm>
          <a:prstGeom prst="rect">
            <a:avLst/>
          </a:prstGeom>
          <a:noFill/>
        </p:spPr>
      </p:pic>
      <p:pic>
        <p:nvPicPr>
          <p:cNvPr id="18446" name="Picture 14" descr="C:\Users\uživatel\AppData\Local\Microsoft\Windows\Temporary Internet Files\Content.IE5\YJMRI4BR\MC900436378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9992" y="1340768"/>
            <a:ext cx="857250" cy="857250"/>
          </a:xfrm>
          <a:prstGeom prst="rect">
            <a:avLst/>
          </a:prstGeom>
          <a:noFill/>
        </p:spPr>
      </p:pic>
      <p:pic>
        <p:nvPicPr>
          <p:cNvPr id="18447" name="Picture 15" descr="C:\Users\uživatel\AppData\Local\Microsoft\Windows\Temporary Internet Files\Content.IE5\7897JQVY\MC900404613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1" y="1412776"/>
            <a:ext cx="821952" cy="720080"/>
          </a:xfrm>
          <a:prstGeom prst="rect">
            <a:avLst/>
          </a:prstGeom>
          <a:noFill/>
        </p:spPr>
      </p:pic>
      <p:pic>
        <p:nvPicPr>
          <p:cNvPr id="18448" name="Picture 16" descr="C:\Users\uživatel\AppData\Local\Microsoft\Windows\Temporary Internet Files\Content.IE5\X2PPUS20\MC900337910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96336" y="1340768"/>
            <a:ext cx="1304067" cy="936104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755576" y="476672"/>
            <a:ext cx="7951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Slepice číslo 10 snesla vejce. Klikni na ní a vajíčka spočítej. ( Počítej i kuřátka ).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26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124744"/>
            <a:ext cx="912295" cy="1008112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683568" y="2708920"/>
            <a:ext cx="8208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Devátá slepice má malá kuřátka. Najdi tu slepici a kuřátka spočítej. 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28" name="Picture 9" descr="C:\Users\uživatel\AppData\Local\Microsoft\Windows\Temporary Internet Files\Content.IE5\60CRLJ5E\MC9000304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1268760"/>
            <a:ext cx="856123" cy="864096"/>
          </a:xfrm>
          <a:prstGeom prst="rect">
            <a:avLst/>
          </a:prstGeom>
          <a:noFill/>
        </p:spPr>
      </p:pic>
      <p:pic>
        <p:nvPicPr>
          <p:cNvPr id="29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212976"/>
            <a:ext cx="912295" cy="1008112"/>
          </a:xfrm>
          <a:prstGeom prst="rect">
            <a:avLst/>
          </a:prstGeom>
          <a:noFill/>
        </p:spPr>
      </p:pic>
      <p:pic>
        <p:nvPicPr>
          <p:cNvPr id="30" name="Picture 8" descr="C:\Users\uživatel\AppData\Local\Microsoft\Windows\Temporary Internet Files\Content.IE5\X2PPUS20\MC90003851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3356992"/>
            <a:ext cx="653143" cy="936104"/>
          </a:xfrm>
          <a:prstGeom prst="rect">
            <a:avLst/>
          </a:prstGeom>
          <a:noFill/>
        </p:spPr>
      </p:pic>
      <p:pic>
        <p:nvPicPr>
          <p:cNvPr id="31" name="Picture 9" descr="C:\Users\uživatel\AppData\Local\Microsoft\Windows\Temporary Internet Files\Content.IE5\60CRLJ5E\MC9000304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3429000"/>
            <a:ext cx="856123" cy="864096"/>
          </a:xfrm>
          <a:prstGeom prst="rect">
            <a:avLst/>
          </a:prstGeom>
          <a:noFill/>
        </p:spPr>
      </p:pic>
      <p:pic>
        <p:nvPicPr>
          <p:cNvPr id="32" name="Picture 10" descr="C:\Users\uživatel\AppData\Local\Microsoft\Windows\Temporary Internet Files\Content.IE5\X2PPUS20\MC90019788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3356992"/>
            <a:ext cx="1058130" cy="1008112"/>
          </a:xfrm>
          <a:prstGeom prst="rect">
            <a:avLst/>
          </a:prstGeom>
          <a:noFill/>
        </p:spPr>
      </p:pic>
      <p:pic>
        <p:nvPicPr>
          <p:cNvPr id="33" name="Picture 9" descr="C:\Users\uživatel\AppData\Local\Microsoft\Windows\Temporary Internet Files\Content.IE5\60CRLJ5E\MC9000304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3356992"/>
            <a:ext cx="856123" cy="864096"/>
          </a:xfrm>
          <a:prstGeom prst="rect">
            <a:avLst/>
          </a:prstGeom>
          <a:noFill/>
        </p:spPr>
      </p:pic>
      <p:pic>
        <p:nvPicPr>
          <p:cNvPr id="34" name="Picture 16" descr="C:\Users\uživatel\AppData\Local\Microsoft\Windows\Temporary Internet Files\Content.IE5\X2PPUS20\MC900337910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947437" y="3284984"/>
            <a:ext cx="1196563" cy="858934"/>
          </a:xfrm>
          <a:prstGeom prst="rect">
            <a:avLst/>
          </a:prstGeom>
          <a:noFill/>
        </p:spPr>
      </p:pic>
      <p:pic>
        <p:nvPicPr>
          <p:cNvPr id="35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1196752"/>
            <a:ext cx="912295" cy="1008112"/>
          </a:xfrm>
          <a:prstGeom prst="rect">
            <a:avLst/>
          </a:prstGeom>
          <a:noFill/>
        </p:spPr>
      </p:pic>
      <p:pic>
        <p:nvPicPr>
          <p:cNvPr id="36" name="Picture 8" descr="C:\Users\uživatel\AppData\Local\Microsoft\Windows\Temporary Internet Files\Content.IE5\X2PPUS20\MC90003851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3429000"/>
            <a:ext cx="653143" cy="936104"/>
          </a:xfrm>
          <a:prstGeom prst="rect">
            <a:avLst/>
          </a:prstGeom>
          <a:noFill/>
        </p:spPr>
      </p:pic>
      <p:pic>
        <p:nvPicPr>
          <p:cNvPr id="37" name="Picture 14" descr="C:\Users\uživatel\AppData\Local\Microsoft\Windows\Temporary Internet Files\Content.IE5\YJMRI4BR\MC900436378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0152" y="1340768"/>
            <a:ext cx="857250" cy="857250"/>
          </a:xfrm>
          <a:prstGeom prst="rect">
            <a:avLst/>
          </a:prstGeom>
          <a:noFill/>
        </p:spPr>
      </p:pic>
      <p:pic>
        <p:nvPicPr>
          <p:cNvPr id="38" name="Picture 9" descr="C:\Users\uživatel\AppData\Local\Microsoft\Windows\Temporary Internet Files\Content.IE5\60CRLJ5E\MC9000304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3429000"/>
            <a:ext cx="856123" cy="864096"/>
          </a:xfrm>
          <a:prstGeom prst="rect">
            <a:avLst/>
          </a:prstGeom>
          <a:noFill/>
        </p:spPr>
      </p:pic>
      <p:sp>
        <p:nvSpPr>
          <p:cNvPr id="39" name="TextovéPole 38"/>
          <p:cNvSpPr txBox="1"/>
          <p:nvPr/>
        </p:nvSpPr>
        <p:spPr>
          <a:xfrm>
            <a:off x="6948264" y="357301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5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8438" name="Picture 6" descr="C:\Users\uživatel\AppData\Local\Microsoft\Windows\Temporary Internet Files\Content.IE5\60CRLJ5E\MC900233118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60232" y="3284984"/>
            <a:ext cx="1403346" cy="1008112"/>
          </a:xfrm>
          <a:prstGeom prst="rect">
            <a:avLst/>
          </a:prstGeom>
          <a:noFill/>
        </p:spPr>
      </p:pic>
      <p:sp>
        <p:nvSpPr>
          <p:cNvPr id="40" name="TextovéPole 39"/>
          <p:cNvSpPr txBox="1"/>
          <p:nvPr/>
        </p:nvSpPr>
        <p:spPr>
          <a:xfrm>
            <a:off x="611560" y="4797152"/>
            <a:ext cx="8532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Na dvoře nesmí chybět kohout. Klikni do prostoru a on se objeví. Počítej, kolikátý je.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8458" name="Picture 26" descr="C:\Users\uživatel\AppData\Local\Microsoft\Windows\Temporary Internet Files\Content.IE5\7897JQVY\MC900324478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07904" y="5226236"/>
            <a:ext cx="1386068" cy="1443124"/>
          </a:xfrm>
          <a:prstGeom prst="rect">
            <a:avLst/>
          </a:prstGeom>
          <a:noFill/>
        </p:spPr>
      </p:pic>
      <p:pic>
        <p:nvPicPr>
          <p:cNvPr id="45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5661248"/>
            <a:ext cx="912295" cy="1008112"/>
          </a:xfrm>
          <a:prstGeom prst="rect">
            <a:avLst/>
          </a:prstGeom>
          <a:noFill/>
        </p:spPr>
      </p:pic>
      <p:pic>
        <p:nvPicPr>
          <p:cNvPr id="46" name="Picture 9" descr="C:\Users\uživatel\AppData\Local\Microsoft\Windows\Temporary Internet Files\Content.IE5\60CRLJ5E\MC9000304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5733256"/>
            <a:ext cx="856123" cy="864096"/>
          </a:xfrm>
          <a:prstGeom prst="rect">
            <a:avLst/>
          </a:prstGeom>
          <a:noFill/>
        </p:spPr>
      </p:pic>
      <p:pic>
        <p:nvPicPr>
          <p:cNvPr id="49" name="Picture 14" descr="C:\Users\uživatel\AppData\Local\Microsoft\Windows\Temporary Internet Files\Content.IE5\YJMRI4BR\MC900436378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5733256"/>
            <a:ext cx="857250" cy="857250"/>
          </a:xfrm>
          <a:prstGeom prst="rect">
            <a:avLst/>
          </a:prstGeom>
          <a:noFill/>
        </p:spPr>
      </p:pic>
      <p:pic>
        <p:nvPicPr>
          <p:cNvPr id="50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5661248"/>
            <a:ext cx="912295" cy="1008112"/>
          </a:xfrm>
          <a:prstGeom prst="rect">
            <a:avLst/>
          </a:prstGeom>
          <a:noFill/>
        </p:spPr>
      </p:pic>
      <p:pic>
        <p:nvPicPr>
          <p:cNvPr id="51" name="Picture 9" descr="C:\Users\uživatel\AppData\Local\Microsoft\Windows\Temporary Internet Files\Content.IE5\60CRLJ5E\MC9000304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5733256"/>
            <a:ext cx="856123" cy="864096"/>
          </a:xfrm>
          <a:prstGeom prst="rect">
            <a:avLst/>
          </a:prstGeom>
          <a:noFill/>
        </p:spPr>
      </p:pic>
      <p:pic>
        <p:nvPicPr>
          <p:cNvPr id="52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3728" y="5661248"/>
            <a:ext cx="912295" cy="1008112"/>
          </a:xfrm>
          <a:prstGeom prst="rect">
            <a:avLst/>
          </a:prstGeom>
          <a:noFill/>
        </p:spPr>
      </p:pic>
      <p:pic>
        <p:nvPicPr>
          <p:cNvPr id="53" name="Picture 14" descr="C:\Users\uživatel\AppData\Local\Microsoft\Windows\Temporary Internet Files\Content.IE5\YJMRI4BR\MC900436378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5805264"/>
            <a:ext cx="857250" cy="857250"/>
          </a:xfrm>
          <a:prstGeom prst="rect">
            <a:avLst/>
          </a:prstGeom>
          <a:noFill/>
        </p:spPr>
      </p:pic>
      <p:pic>
        <p:nvPicPr>
          <p:cNvPr id="54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31705" y="5589240"/>
            <a:ext cx="912295" cy="1008112"/>
          </a:xfrm>
          <a:prstGeom prst="rect">
            <a:avLst/>
          </a:prstGeom>
          <a:noFill/>
        </p:spPr>
      </p:pic>
      <p:pic>
        <p:nvPicPr>
          <p:cNvPr id="55" name="Picture 9" descr="C:\Users\uživatel\AppData\Local\Microsoft\Windows\Temporary Internet Files\Content.IE5\60CRLJ5E\MC9000304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5661248"/>
            <a:ext cx="856123" cy="864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4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</p:childTnLst>
        </p:cTn>
      </p:par>
    </p:tnLst>
    <p:bldLst>
      <p:bldP spid="27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7" name="Picture 43" descr="C:\Users\uživatel\AppData\Local\Microsoft\Windows\Temporary Internet Files\Content.IE5\X2PPUS20\MC90012285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5085184"/>
            <a:ext cx="1199302" cy="1196746"/>
          </a:xfrm>
          <a:prstGeom prst="rect">
            <a:avLst/>
          </a:prstGeom>
          <a:noFill/>
        </p:spPr>
      </p:pic>
      <p:pic>
        <p:nvPicPr>
          <p:cNvPr id="1056" name="Picture 32" descr="C:\Users\uživatel\AppData\Local\Microsoft\Windows\Temporary Internet Files\Content.IE5\X2PPUS20\MC90029616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548680"/>
            <a:ext cx="1391216" cy="1296144"/>
          </a:xfrm>
          <a:prstGeom prst="rect">
            <a:avLst/>
          </a:prstGeom>
          <a:noFill/>
        </p:spPr>
      </p:pic>
      <p:pic>
        <p:nvPicPr>
          <p:cNvPr id="1065" name="Picture 41" descr="C:\Users\uživatel\AppData\Local\Microsoft\Windows\Temporary Internet Files\Content.IE5\7897JQVY\MC90039156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260648"/>
            <a:ext cx="1080120" cy="921134"/>
          </a:xfrm>
          <a:prstGeom prst="rect">
            <a:avLst/>
          </a:prstGeom>
          <a:noFill/>
        </p:spPr>
      </p:pic>
      <p:pic>
        <p:nvPicPr>
          <p:cNvPr id="1026" name="Picture 2" descr="C:\Users\uživatel\AppData\Local\Microsoft\Windows\Temporary Internet Files\Content.IE5\X2PPUS20\MC90032647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476672"/>
            <a:ext cx="1082592" cy="792088"/>
          </a:xfrm>
          <a:prstGeom prst="rect">
            <a:avLst/>
          </a:prstGeom>
          <a:noFill/>
        </p:spPr>
      </p:pic>
      <p:pic>
        <p:nvPicPr>
          <p:cNvPr id="1038" name="Picture 14" descr="C:\Users\uživatel\AppData\Local\Microsoft\Windows\Temporary Internet Files\Content.IE5\60CRLJ5E\MC90003635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2420888"/>
            <a:ext cx="1385648" cy="792088"/>
          </a:xfrm>
          <a:prstGeom prst="rect">
            <a:avLst/>
          </a:prstGeom>
          <a:noFill/>
        </p:spPr>
      </p:pic>
      <p:pic>
        <p:nvPicPr>
          <p:cNvPr id="1043" name="Picture 19" descr="C:\Users\uživatel\AppData\Local\Microsoft\Windows\Temporary Internet Files\Content.IE5\60CRLJ5E\MC900030474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1763688" y="980728"/>
            <a:ext cx="1867192" cy="792088"/>
          </a:xfrm>
          <a:prstGeom prst="rect">
            <a:avLst/>
          </a:prstGeom>
          <a:noFill/>
        </p:spPr>
      </p:pic>
      <p:pic>
        <p:nvPicPr>
          <p:cNvPr id="1045" name="Picture 21" descr="C:\Users\uživatel\AppData\Local\Microsoft\Windows\Temporary Internet Files\Content.IE5\60CRLJ5E\MC900319098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51920" y="1484784"/>
            <a:ext cx="1466612" cy="864096"/>
          </a:xfrm>
          <a:prstGeom prst="rect">
            <a:avLst/>
          </a:prstGeom>
          <a:noFill/>
        </p:spPr>
      </p:pic>
      <p:pic>
        <p:nvPicPr>
          <p:cNvPr id="1050" name="Picture 26" descr="C:\Users\uživatel\AppData\Local\Microsoft\Windows\Temporary Internet Files\Content.IE5\YJMRI4BR\MC900240707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4725144"/>
            <a:ext cx="2160240" cy="1905204"/>
          </a:xfrm>
          <a:prstGeom prst="rect">
            <a:avLst/>
          </a:prstGeom>
          <a:noFill/>
        </p:spPr>
      </p:pic>
      <p:pic>
        <p:nvPicPr>
          <p:cNvPr id="1052" name="Picture 28" descr="C:\Users\uživatel\AppData\Local\Microsoft\Windows\Temporary Internet Files\Content.IE5\60CRLJ5E\MC900324482[2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04248" y="4293096"/>
            <a:ext cx="1604093" cy="1080120"/>
          </a:xfrm>
          <a:prstGeom prst="rect">
            <a:avLst/>
          </a:prstGeom>
          <a:noFill/>
        </p:spPr>
      </p:pic>
      <p:pic>
        <p:nvPicPr>
          <p:cNvPr id="1036" name="Picture 12" descr="C:\Users\uživatel\AppData\Local\Microsoft\Windows\Temporary Internet Files\Content.IE5\YJMRI4BR\MC900026909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flipH="1">
            <a:off x="5724128" y="3284984"/>
            <a:ext cx="1368154" cy="887687"/>
          </a:xfrm>
          <a:prstGeom prst="rect">
            <a:avLst/>
          </a:prstGeom>
          <a:noFill/>
        </p:spPr>
      </p:pic>
      <p:sp>
        <p:nvSpPr>
          <p:cNvPr id="42" name="TextovéPole 41"/>
          <p:cNvSpPr txBox="1"/>
          <p:nvPr/>
        </p:nvSpPr>
        <p:spPr>
          <a:xfrm>
            <a:off x="0" y="2276872"/>
            <a:ext cx="4113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Prase číslo 5 utíká ke krmení. Najdi ho. 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0" y="2924944"/>
            <a:ext cx="5233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Kolikáté číslo má divoké prase?  Má chuť na žaludy.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0" y="3573016"/>
            <a:ext cx="4265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Praseti číslo 2 se zachtělo sena. Najdi ho.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0" y="1772816"/>
            <a:ext cx="3262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Jaké číslo má poslední prase?  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0" y="4221088"/>
            <a:ext cx="3272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Prase číslo 1  má rádo kaštany.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6084168" y="5877272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7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066" name="Picture 42" descr="C:\Users\uživatel\AppData\Local\Microsoft\Windows\Temporary Internet Files\Content.IE5\60CRLJ5E\MC900332418[1].wm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364088" y="5517232"/>
            <a:ext cx="1826971" cy="11082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00278 C -0.00868 -0.00926 -0.03906 -0.0213 -0.04965 -0.0213 C -0.11667 -0.0213 -0.18559 0.16713 -0.18559 0.35555 C -0.18559 0.26042 -0.22014 0.16713 -0.25278 0.16713 C -0.28733 0.16713 -0.31997 0.26204 -0.31997 0.35555 C -0.31997 0.30856 -0.33715 0.26042 -0.35434 0.26042 C -0.3717 0.26042 -0.38889 0.30717 -0.38889 0.35555 C -0.38889 0.33125 -0.39757 0.30856 -0.40608 0.30856 C -0.41476 0.30856 -0.42344 0.33264 -0.42344 0.35555 C -0.42344 0.34329 -0.42778 0.33125 -0.43195 0.33125 C -0.4342 0.33125 -0.44063 0.34329 -0.44063 0.35555 C -0.44063 0.3493 -0.44288 0.34329 -0.44514 0.34329 C -0.44514 0.3419 -0.44965 0.3493 -0.44965 0.35555 C -0.44965 0.35231 -0.44965 0.3493 -0.45191 0.3493 C -0.45191 0.35092 -0.45417 0.35254 -0.45417 0.35555 C -0.45417 0.35393 -0.45417 0.35231 -0.45417 0.35092 C -0.45643 0.35092 -0.45643 0.35254 -0.45643 0.35417 C -0.45868 0.35417 -0.45868 0.35254 -0.45868 0.35092 C -0.46077 0.35092 -0.46077 0.35254 -0.46077 0.35417 " pathEditMode="relative" rAng="0" ptsTypes="fffffffffffffffffff">
                                      <p:cBhvr>
                                        <p:cTn id="7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" y="16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25295 -0.5930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" y="-2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48072 0.0263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" y="1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04879 -3.33333E-6 L 0.04879 0.0963 L 0.09774 0.0963 L 0.09774 0.19283 L 0.1467 0.19283 L 0.1467 0.28982 L 0.19566 0.28982 L 0.19566 0.38658 L 0.24462 0.38658 L 0.24462 0.48357 L 0.29358 0.48357 L 0.29358 0.5801 L 0.34254 0.5801 L 0.34254 0.67732 " pathEditMode="relative" rAng="0" ptsTypes="FFFFFFFFFFFFFFF">
                                      <p:cBhvr>
                                        <p:cTn id="9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" y="33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6" grpId="0"/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Users\uživatel\AppData\Local\Microsoft\Windows\Temporary Internet Files\Content.IE5\YJMRI4BR\MC90035738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5373216"/>
            <a:ext cx="1476620" cy="1296144"/>
          </a:xfrm>
          <a:prstGeom prst="rect">
            <a:avLst/>
          </a:prstGeom>
          <a:noFill/>
        </p:spPr>
      </p:pic>
      <p:pic>
        <p:nvPicPr>
          <p:cNvPr id="2050" name="Picture 2" descr="C:\Users\uživatel\AppData\Local\Microsoft\Windows\Temporary Internet Files\Content.IE5\YJMRI4BR\MC90041164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88640"/>
            <a:ext cx="1241693" cy="1152128"/>
          </a:xfrm>
          <a:prstGeom prst="rect">
            <a:avLst/>
          </a:prstGeom>
          <a:noFill/>
        </p:spPr>
      </p:pic>
      <p:pic>
        <p:nvPicPr>
          <p:cNvPr id="2054" name="Picture 6" descr="C:\Users\uživatel\AppData\Local\Microsoft\Windows\Temporary Internet Files\Content.IE5\X2PPUS20\MC90032646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2420888"/>
            <a:ext cx="962414" cy="1152128"/>
          </a:xfrm>
          <a:prstGeom prst="rect">
            <a:avLst/>
          </a:prstGeom>
          <a:noFill/>
        </p:spPr>
      </p:pic>
      <p:pic>
        <p:nvPicPr>
          <p:cNvPr id="2058" name="Picture 10" descr="C:\Users\uživatel\AppData\Local\Microsoft\Windows\Temporary Internet Files\Content.IE5\YJMRI4BR\MC90035986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077072"/>
            <a:ext cx="1141468" cy="864096"/>
          </a:xfrm>
          <a:prstGeom prst="rect">
            <a:avLst/>
          </a:prstGeom>
          <a:noFill/>
        </p:spPr>
      </p:pic>
      <p:pic>
        <p:nvPicPr>
          <p:cNvPr id="2065" name="Picture 17" descr="C:\Users\uživatel\AppData\Local\Microsoft\Windows\Temporary Internet Files\Content.IE5\X2PPUS20\MC9003710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980728"/>
            <a:ext cx="649929" cy="432048"/>
          </a:xfrm>
          <a:prstGeom prst="rect">
            <a:avLst/>
          </a:prstGeom>
          <a:noFill/>
        </p:spPr>
      </p:pic>
      <p:pic>
        <p:nvPicPr>
          <p:cNvPr id="1026" name="Picture 2" descr="C:\Users\uživatel\AppData\Local\Microsoft\Windows\Temporary Internet Files\Content.IE5\60CRLJ5E\MC900433912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31832" y="476672"/>
            <a:ext cx="1512168" cy="1512168"/>
          </a:xfrm>
          <a:prstGeom prst="rect">
            <a:avLst/>
          </a:prstGeom>
          <a:noFill/>
        </p:spPr>
      </p:pic>
      <p:pic>
        <p:nvPicPr>
          <p:cNvPr id="1027" name="Picture 3" descr="C:\Users\uživatel\AppData\Local\Microsoft\Windows\Temporary Internet Files\Content.IE5\YJMRI4BR\MC900435448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2195736" y="1484784"/>
            <a:ext cx="1152128" cy="936104"/>
          </a:xfrm>
          <a:prstGeom prst="rect">
            <a:avLst/>
          </a:prstGeom>
          <a:noFill/>
        </p:spPr>
      </p:pic>
      <p:pic>
        <p:nvPicPr>
          <p:cNvPr id="2051" name="Picture 3" descr="C:\Users\uživatel\AppData\Local\Microsoft\Windows\Temporary Internet Files\Content.IE5\YJMRI4BR\MC900329585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35896" y="1700808"/>
            <a:ext cx="1437603" cy="1008112"/>
          </a:xfrm>
          <a:prstGeom prst="rect">
            <a:avLst/>
          </a:prstGeom>
          <a:noFill/>
        </p:spPr>
      </p:pic>
      <p:pic>
        <p:nvPicPr>
          <p:cNvPr id="1028" name="Picture 4" descr="C:\Users\uživatel\AppData\Local\Microsoft\Windows\Temporary Internet Files\Content.IE5\7897JQVY\MC900441407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475656" y="836712"/>
            <a:ext cx="1816100" cy="860425"/>
          </a:xfrm>
          <a:prstGeom prst="rect">
            <a:avLst/>
          </a:prstGeom>
          <a:noFill/>
        </p:spPr>
      </p:pic>
      <p:pic>
        <p:nvPicPr>
          <p:cNvPr id="1037" name="Picture 13" descr="C:\Users\uživatel\AppData\Local\Microsoft\Windows\Temporary Internet Files\Content.IE5\60CRLJ5E\MC900192175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72200" y="2924944"/>
            <a:ext cx="947156" cy="1152128"/>
          </a:xfrm>
          <a:prstGeom prst="rect">
            <a:avLst/>
          </a:prstGeom>
          <a:noFill/>
        </p:spPr>
      </p:pic>
      <p:pic>
        <p:nvPicPr>
          <p:cNvPr id="1043" name="Picture 19" descr="C:\Users\uživatel\AppData\Local\Microsoft\Windows\Temporary Internet Files\Content.IE5\X2PPUS20\MC900390780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11960" y="332656"/>
            <a:ext cx="1120320" cy="1296144"/>
          </a:xfrm>
          <a:prstGeom prst="rect">
            <a:avLst/>
          </a:prstGeom>
          <a:noFill/>
        </p:spPr>
      </p:pic>
      <p:pic>
        <p:nvPicPr>
          <p:cNvPr id="2053" name="Picture 5" descr="C:\Users\uživatel\AppData\Local\Microsoft\Windows\Temporary Internet Files\Content.IE5\YJMRI4BR\MC900435446[1].wm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812360" y="5085184"/>
            <a:ext cx="1044676" cy="1152128"/>
          </a:xfrm>
          <a:prstGeom prst="rect">
            <a:avLst/>
          </a:prstGeom>
          <a:noFill/>
        </p:spPr>
      </p:pic>
      <p:pic>
        <p:nvPicPr>
          <p:cNvPr id="1045" name="Picture 21" descr="C:\Users\uživatel\AppData\Local\Microsoft\Windows\Temporary Internet Files\Content.IE5\X2PPUS20\MC900430089[1].wm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flipH="1">
            <a:off x="0" y="4956240"/>
            <a:ext cx="2123728" cy="190176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0" y="2636912"/>
            <a:ext cx="5233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Osmý pes v řadě musí hlídat kočárek. Klikni na něj.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3140968"/>
            <a:ext cx="4629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Pes číslo 7 chce, aby ho holčička také umyla.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0" y="3645024"/>
            <a:ext cx="46047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Šestý pes má svou boudu. Hledej psa číslo 6.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0" y="4149080"/>
            <a:ext cx="6008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Třetí pejsek chce jít na procházku s chlapcem a jeho psem. 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30122 -0.7034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" y="-35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C -0.00538 -0.0081 -0.02343 -0.01574 -0.02968 -0.01574 C -0.06996 -0.01574 -0.11093 0.11042 -0.11093 0.23658 C -0.11093 0.17269 -0.13159 0.11042 -0.15104 0.11042 C -0.17152 0.11042 -0.19114 0.17361 -0.19114 0.23658 C -0.19114 0.20486 -0.20139 0.17269 -0.2118 0.17269 C -0.22204 0.17269 -0.23211 0.20417 -0.23211 0.23658 C -0.23211 0.22014 -0.2375 0.20486 -0.2427 0.20486 C -0.24774 0.20486 -0.25295 0.22107 -0.25295 0.23658 C -0.25295 0.22824 -0.25555 0.22014 -0.25816 0.22014 C -0.25937 0.22014 -0.26319 0.22824 -0.26319 0.23658 C -0.26319 0.23241 -0.26458 0.22824 -0.26579 0.22824 C -0.26579 0.22709 -0.2684 0.23241 -0.2684 0.23658 C -0.2684 0.23426 -0.2684 0.23241 -0.26996 0.23241 C -0.26996 0.23334 -0.27118 0.23449 -0.27118 0.23658 C -0.27118 0.23519 -0.27118 0.23426 -0.27118 0.23334 C -0.27257 0.23334 -0.27257 0.23449 -0.27257 0.23542 C -0.27378 0.23542 -0.27378 0.23449 -0.27378 0.23334 C -0.275 0.23334 -0.275 0.23449 -0.275 0.23542 " pathEditMode="relative" rAng="0" ptsTypes="fffffffffffffffffff">
                                      <p:cBhvr>
                                        <p:cTn id="60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1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11372 -0.3044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15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0.18379 C -0.05452 0.19467 -0.10348 0.22222 -0.10348 0.24398 C -0.10348 0.26412 -0.05556 0.27939 0.0085 0.27939 C 0.07239 0.27939 0.12639 0.26412 0.12639 0.24398 C 0.12639 0.22222 0.07048 0.21666 0.00642 0.23148 C -0.0566 0.24791 -0.10348 0.27546 -0.10348 0.2956 C -0.10348 0.31597 -0.05452 0.33263 0.0085 0.33263 C 0.07239 0.33263 0.12639 0.31597 0.12639 0.2956 C 0.12639 0.27546 0.07048 0.2699 0.00746 0.28449 C -0.0566 0.29953 -0.10348 0.32685 -0.10348 0.34722 C -0.10348 0.36921 -0.05452 0.38564 0.00937 0.38564 C 0.07239 0.38564 0.12639 0.36921 0.12639 0.34722 C 0.12639 0.3287 0.07048 0.32338 0.00746 0.33611 C -0.05556 0.35069 -0.10348 0.38032 -0.10348 0.40069 C -0.10348 0.42083 -0.05348 0.43726 0.00937 0.43726 C 0.07448 0.43726 0.12639 0.42083 0.12639 0.40069 C 0.12639 0.38032 0.07152 0.37476 0.0085 0.38935 C -0.05452 0.40393 -0.10348 0.43171 -0.10348 0.45185 C -0.10348 0.47384 -0.05348 0.48842 0.01041 0.48842 C 0.07448 0.48842 0.12639 0.47199 0.12639 0.45185 C 0.12639 0.43171 0.07152 0.42592 0.0085 0.44074 C -0.05452 0.45555 -0.10348 0.48495 -0.10348 0.50324 C -0.10348 0.52384 -0.05261 0.54004 0.01041 0.54004 C 0.07448 0.54004 0.12639 0.52384 0.12639 0.50324 C 0.12639 0.48495 0.07239 0.47939 0.0085 0.49236 C -0.05452 0.50694 -0.10348 0.53657 -0.10348 0.55671 C -0.10348 0.575 -0.05261 0.59328 0.01146 0.59328 C 0.07552 0.59328 0.12639 0.57708 0.12639 0.55671 C 0.12639 0.53657 0.07239 0.53101 0.00937 0.5456 C -0.05348 0.56041 -0.10452 0.58773 -0.10348 0.6081 C -0.10261 0.62824 -0.05261 0.64328 0.01146 0.64328 C 0.07552 0.64328 0.12639 0.62638 0.12639 0.60625 C 0.12639 0.58773 0.07448 0.58263 0.01146 0.59907 " pathEditMode="relative" rAng="0" ptsTypes="fffffffffffffffffffffffffffffffff">
                                      <p:cBhvr>
                                        <p:cTn id="7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60CRLJ5E\MC9004362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52128" cy="1152128"/>
          </a:xfrm>
          <a:prstGeom prst="rect">
            <a:avLst/>
          </a:prstGeom>
          <a:noFill/>
        </p:spPr>
      </p:pic>
      <p:pic>
        <p:nvPicPr>
          <p:cNvPr id="1027" name="Picture 3" descr="C:\Users\uživatel\AppData\Local\Microsoft\Windows\Temporary Internet Files\Content.IE5\X2PPUS20\MC9003985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60648"/>
            <a:ext cx="999958" cy="1368152"/>
          </a:xfrm>
          <a:prstGeom prst="rect">
            <a:avLst/>
          </a:prstGeom>
          <a:noFill/>
        </p:spPr>
      </p:pic>
      <p:pic>
        <p:nvPicPr>
          <p:cNvPr id="1028" name="Picture 4" descr="C:\Users\uživatel\AppData\Local\Microsoft\Windows\Temporary Internet Files\Content.IE5\X2PPUS20\MC90043620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76672"/>
            <a:ext cx="1080120" cy="1524876"/>
          </a:xfrm>
          <a:prstGeom prst="rect">
            <a:avLst/>
          </a:prstGeom>
          <a:noFill/>
        </p:spPr>
      </p:pic>
      <p:pic>
        <p:nvPicPr>
          <p:cNvPr id="1029" name="Picture 5" descr="C:\Users\uživatel\AppData\Local\Microsoft\Windows\Temporary Internet Files\Content.IE5\60CRLJ5E\MC90043816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412776"/>
            <a:ext cx="968962" cy="1226245"/>
          </a:xfrm>
          <a:prstGeom prst="rect">
            <a:avLst/>
          </a:prstGeom>
          <a:noFill/>
        </p:spPr>
      </p:pic>
      <p:pic>
        <p:nvPicPr>
          <p:cNvPr id="1036" name="Picture 12" descr="C:\Users\uživatel\AppData\Local\Microsoft\Windows\Temporary Internet Files\Content.IE5\60CRLJ5E\MC90033231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149080"/>
            <a:ext cx="1573104" cy="1296144"/>
          </a:xfrm>
          <a:prstGeom prst="rect">
            <a:avLst/>
          </a:prstGeom>
          <a:noFill/>
        </p:spPr>
      </p:pic>
      <p:pic>
        <p:nvPicPr>
          <p:cNvPr id="1037" name="Picture 13" descr="C:\Users\uživatel\AppData\Local\Microsoft\Windows\Temporary Internet Files\Content.IE5\YJMRI4BR\MC90041164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2492896"/>
            <a:ext cx="1311089" cy="1508944"/>
          </a:xfrm>
          <a:prstGeom prst="rect">
            <a:avLst/>
          </a:prstGeom>
          <a:noFill/>
        </p:spPr>
      </p:pic>
      <p:pic>
        <p:nvPicPr>
          <p:cNvPr id="1038" name="Picture 14" descr="C:\Users\uživatel\AppData\Local\Microsoft\Windows\Temporary Internet Files\Content.IE5\7897JQVY\MC90043615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07704" y="5229200"/>
            <a:ext cx="1841500" cy="1438275"/>
          </a:xfrm>
          <a:prstGeom prst="rect">
            <a:avLst/>
          </a:prstGeom>
          <a:noFill/>
        </p:spPr>
      </p:pic>
      <p:pic>
        <p:nvPicPr>
          <p:cNvPr id="1039" name="Picture 15" descr="C:\Users\uživatel\AppData\Local\Microsoft\Windows\Temporary Internet Files\Content.IE5\60CRLJ5E\MC90028109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40352" y="1628800"/>
            <a:ext cx="1170565" cy="1440160"/>
          </a:xfrm>
          <a:prstGeom prst="rect">
            <a:avLst/>
          </a:prstGeom>
          <a:noFill/>
        </p:spPr>
      </p:pic>
      <p:pic>
        <p:nvPicPr>
          <p:cNvPr id="1040" name="Picture 16" descr="C:\Users\uživatel\AppData\Local\Microsoft\Windows\Temporary Internet Files\Content.IE5\X2PPUS20\MC90033789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5373216"/>
            <a:ext cx="1402167" cy="1296144"/>
          </a:xfrm>
          <a:prstGeom prst="rect">
            <a:avLst/>
          </a:prstGeom>
          <a:noFill/>
        </p:spPr>
      </p:pic>
      <p:pic>
        <p:nvPicPr>
          <p:cNvPr id="1041" name="Picture 17" descr="C:\Users\uživatel\AppData\Local\Microsoft\Windows\Temporary Internet Files\Content.IE5\60CRLJ5E\MC900430077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47864" y="2492896"/>
            <a:ext cx="1553326" cy="928365"/>
          </a:xfrm>
          <a:prstGeom prst="rect">
            <a:avLst/>
          </a:prstGeom>
          <a:noFill/>
        </p:spPr>
      </p:pic>
      <p:pic>
        <p:nvPicPr>
          <p:cNvPr id="1045" name="Picture 21" descr="C:\Users\uživatel\AppData\Local\Microsoft\Windows\Temporary Internet Files\Content.IE5\X2PPUS20\MC900234247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23928" y="5445224"/>
            <a:ext cx="1296144" cy="1127883"/>
          </a:xfrm>
          <a:prstGeom prst="rect">
            <a:avLst/>
          </a:prstGeom>
          <a:noFill/>
        </p:spPr>
      </p:pic>
      <p:pic>
        <p:nvPicPr>
          <p:cNvPr id="1046" name="Picture 22" descr="C:\Users\uživatel\AppData\Local\Microsoft\Windows\Temporary Internet Files\Content.IE5\7897JQVY\MC900329658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36096" y="1556792"/>
            <a:ext cx="1187624" cy="564918"/>
          </a:xfrm>
          <a:prstGeom prst="rect">
            <a:avLst/>
          </a:prstGeom>
          <a:noFill/>
        </p:spPr>
      </p:pic>
      <p:pic>
        <p:nvPicPr>
          <p:cNvPr id="1032" name="Picture 8" descr="C:\Users\uživatel\AppData\Local\Microsoft\Windows\Temporary Internet Files\Content.IE5\60CRLJ5E\MC900326464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427984" y="2060848"/>
            <a:ext cx="1833372" cy="1474927"/>
          </a:xfrm>
          <a:prstGeom prst="rect">
            <a:avLst/>
          </a:prstGeom>
          <a:noFill/>
        </p:spPr>
      </p:pic>
      <p:sp>
        <p:nvSpPr>
          <p:cNvPr id="24" name="TextovéPole 23"/>
          <p:cNvSpPr txBox="1"/>
          <p:nvPr/>
        </p:nvSpPr>
        <p:spPr>
          <a:xfrm>
            <a:off x="0" y="3356992"/>
            <a:ext cx="4740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Deváté koťátko si chce hrát s koťaty v krabici. 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0" y="3717032"/>
            <a:ext cx="4953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Osmé koťátko si chce hrát s koťaty a klubíčkem.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0" y="4077072"/>
            <a:ext cx="2962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Šestá kočka by ráda mlíčko.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0" y="4437112"/>
            <a:ext cx="4402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Líná kočka číslo 5 </a:t>
            </a:r>
            <a:r>
              <a:rPr lang="cs-CZ" dirty="0" err="1" smtClean="0">
                <a:latin typeface="Franklin Gothic Medium" pitchFamily="34" charset="0"/>
              </a:rPr>
              <a:t>poočku</a:t>
            </a:r>
            <a:r>
              <a:rPr lang="cs-CZ" dirty="0" smtClean="0">
                <a:latin typeface="Franklin Gothic Medium" pitchFamily="34" charset="0"/>
              </a:rPr>
              <a:t> pozoruje myšku.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0.00226 -0.745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3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0023 C -0.01302 -0.00602 -0.05764 -0.01204 -0.07309 -0.01204 C -0.17135 -0.01204 -0.27291 0.08819 -0.27291 0.18889 C -0.27291 0.13796 -0.32343 0.08819 -0.37153 0.08819 C -0.42222 0.08819 -0.46979 0.13889 -0.46979 0.18889 C -0.46979 0.16365 -0.49531 0.13796 -0.52066 0.13796 C -0.54583 0.13796 -0.57135 0.16296 -0.57135 0.18889 C -0.57135 0.17592 -0.58385 0.16365 -0.59653 0.16365 C -0.6092 0.16365 -0.62187 0.17639 -0.62187 0.18889 C -0.62187 0.18194 -0.62847 0.17592 -0.63455 0.17592 C -0.63784 0.17592 -0.64705 0.18194 -0.64705 0.18889 C -0.64705 0.18541 -0.65052 0.18194 -0.65382 0.18194 C -0.65382 0.18125 -0.66059 0.18541 -0.66059 0.18889 C -0.66059 0.1868 -0.66059 0.18541 -0.66371 0.18541 C -0.66371 0.18611 -0.66701 0.18703 -0.66701 0.18889 C -0.66701 0.1875 -0.66701 0.1868 -0.66701 0.18611 C -0.67031 0.18611 -0.67031 0.18703 -0.67031 0.18773 C -0.67361 0.18773 -0.67361 0.18703 -0.67361 0.18611 C -0.67656 0.18611 -0.67656 0.18703 -0.67656 0.18773 " pathEditMode="relative" rAng="0" ptsTypes="fffffffffffffffffff">
                                      <p:cBhvr>
                                        <p:cTn id="34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" y="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-1.94444E-6 0.4620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23 L 0.09931 -0.00023 C 0.14375 -0.00023 0.19861 -0.07662 0.19861 -0.13889 L 0.19861 -0.27755 " pathEditMode="relative" rAng="0" ptsTypes="FfFF">
                                      <p:cBhvr>
                                        <p:cTn id="66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X2PPUS20\MC9003182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348880"/>
            <a:ext cx="6895415" cy="2664296"/>
          </a:xfrm>
          <a:prstGeom prst="rect">
            <a:avLst/>
          </a:prstGeom>
          <a:noFill/>
        </p:spPr>
      </p:pic>
      <p:pic>
        <p:nvPicPr>
          <p:cNvPr id="2" name="Picture 9" descr="C:\Users\uživatel\AppData\Local\Microsoft\Windows\Temporary Internet Files\Content.IE5\X2PPUS20\MC9000304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284984"/>
            <a:ext cx="2656591" cy="1728192"/>
          </a:xfrm>
          <a:prstGeom prst="rect">
            <a:avLst/>
          </a:prstGeom>
          <a:noFill/>
        </p:spPr>
      </p:pic>
      <p:pic>
        <p:nvPicPr>
          <p:cNvPr id="4" name="Picture 6" descr="C:\Users\uživatel\AppData\Local\Microsoft\Windows\Temporary Internet Files\Content.IE5\X2PPUS20\MC9003264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717032"/>
            <a:ext cx="1008112" cy="1206835"/>
          </a:xfrm>
          <a:prstGeom prst="rect">
            <a:avLst/>
          </a:prstGeom>
          <a:noFill/>
        </p:spPr>
      </p:pic>
      <p:pic>
        <p:nvPicPr>
          <p:cNvPr id="6" name="Picture 13" descr="C:\Users\uživatel\AppData\Local\Microsoft\Windows\Temporary Internet Files\Content.IE5\YJMRI4BR\MC90002682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437112"/>
            <a:ext cx="912295" cy="1008112"/>
          </a:xfrm>
          <a:prstGeom prst="rect">
            <a:avLst/>
          </a:prstGeom>
          <a:noFill/>
        </p:spPr>
      </p:pic>
      <p:pic>
        <p:nvPicPr>
          <p:cNvPr id="7" name="Picture 26" descr="C:\Users\uživatel\AppData\Local\Microsoft\Windows\Temporary Internet Files\Content.IE5\7897JQVY\MC90032447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2276872"/>
            <a:ext cx="1368152" cy="1424471"/>
          </a:xfrm>
          <a:prstGeom prst="rect">
            <a:avLst/>
          </a:prstGeom>
          <a:noFill/>
        </p:spPr>
      </p:pic>
      <p:pic>
        <p:nvPicPr>
          <p:cNvPr id="8" name="Picture 2" descr="C:\Users\uživatel\AppData\Local\Microsoft\Windows\Temporary Internet Files\Content.IE5\7897JQVY\MC90032445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2348880"/>
            <a:ext cx="1570743" cy="1584176"/>
          </a:xfrm>
          <a:prstGeom prst="rect">
            <a:avLst/>
          </a:prstGeom>
          <a:noFill/>
        </p:spPr>
      </p:pic>
      <p:pic>
        <p:nvPicPr>
          <p:cNvPr id="9" name="Picture 6" descr="C:\Users\uživatel\AppData\Local\Microsoft\Windows\Temporary Internet Files\Content.IE5\60CRLJ5E\MC90032646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2636912"/>
            <a:ext cx="2592288" cy="2243101"/>
          </a:xfrm>
          <a:prstGeom prst="rect">
            <a:avLst/>
          </a:prstGeom>
          <a:noFill/>
        </p:spPr>
      </p:pic>
      <p:pic>
        <p:nvPicPr>
          <p:cNvPr id="10" name="Picture 8" descr="C:\Users\uživatel\AppData\Local\Microsoft\Windows\Temporary Internet Files\Content.IE5\YJMRI4BR\MC90031909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984" y="2780928"/>
            <a:ext cx="1368152" cy="1212805"/>
          </a:xfrm>
          <a:prstGeom prst="rect">
            <a:avLst/>
          </a:prstGeom>
          <a:noFill/>
        </p:spPr>
      </p:pic>
      <p:pic>
        <p:nvPicPr>
          <p:cNvPr id="11" name="Picture 14" descr="C:\Users\uživatel\AppData\Local\Microsoft\Windows\Temporary Internet Files\Content.IE5\YJMRI4BR\MC900436378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3933056"/>
            <a:ext cx="857250" cy="857250"/>
          </a:xfrm>
          <a:prstGeom prst="rect">
            <a:avLst/>
          </a:prstGeom>
          <a:noFill/>
        </p:spPr>
      </p:pic>
      <p:pic>
        <p:nvPicPr>
          <p:cNvPr id="3" name="Picture 4" descr="C:\Users\uživatel\AppData\Local\Microsoft\Windows\Temporary Internet Files\Content.IE5\X2PPUS20\MC900436209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9992" y="3284984"/>
            <a:ext cx="918102" cy="1296144"/>
          </a:xfrm>
          <a:prstGeom prst="rect">
            <a:avLst/>
          </a:prstGeom>
          <a:noFill/>
        </p:spPr>
      </p:pic>
      <p:pic>
        <p:nvPicPr>
          <p:cNvPr id="5" name="Picture 12" descr="C:\Users\uživatel\AppData\Local\Microsoft\Windows\Temporary Internet Files\Content.IE5\YJMRI4BR\MC900026909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1835696" y="4221088"/>
            <a:ext cx="1442777" cy="936104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539552" y="404664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Franklin Gothic Medium" pitchFamily="34" charset="0"/>
              </a:rPr>
              <a:t>Všechna zvířátka z farmy se s tebou loučí a       někdy  nashledanou! </a:t>
            </a:r>
            <a:endParaRPr lang="cs-CZ" sz="3200" dirty="0">
              <a:latin typeface="Franklin Gothic Medium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91880" y="5517232"/>
            <a:ext cx="19336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Konec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00278 C -0.00868 -0.00926 -0.03906 -0.0213 -0.04965 -0.0213 C -0.11667 -0.0213 -0.18559 0.16713 -0.18559 0.35555 C -0.18559 0.26042 -0.22014 0.16713 -0.25278 0.16713 C -0.28733 0.16713 -0.31997 0.26204 -0.31997 0.35555 C -0.31997 0.30856 -0.33715 0.26042 -0.35434 0.26042 C -0.3717 0.26042 -0.38889 0.30717 -0.38889 0.35555 C -0.38889 0.33125 -0.39757 0.30856 -0.40608 0.30856 C -0.41476 0.30856 -0.42344 0.33264 -0.42344 0.35555 C -0.42344 0.34329 -0.42778 0.33125 -0.43195 0.33125 C -0.4342 0.33125 -0.44063 0.34329 -0.44063 0.35555 C -0.44063 0.3493 -0.44288 0.34329 -0.44514 0.34329 C -0.44514 0.3419 -0.44965 0.3493 -0.44965 0.35555 C -0.44965 0.35231 -0.44965 0.3493 -0.45191 0.3493 C -0.45191 0.35092 -0.45417 0.35254 -0.45417 0.35555 C -0.45417 0.35393 -0.45417 0.35231 -0.45417 0.35092 C -0.45643 0.35092 -0.45643 0.35254 -0.45643 0.35417 C -0.45868 0.35417 -0.45868 0.35254 -0.45868 0.35092 C -0.46077 0.35092 -0.46077 0.35254 -0.46077 0.35417 " pathEditMode="relative" rAng="0" ptsTypes="fffffffffffffffffff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" y="1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58927E-6 L -0.38194 -0.397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13691E-6 L 0.14341 -0.06244 C 0.17361 -0.07655 0.21841 -0.08395 0.26528 -0.08395 C 0.31893 -0.08395 0.36146 -0.07655 0.39167 -0.06244 L 0.53559 -2.13691E-6 " pathEditMode="relative" rAng="0" ptsTypes="FffFF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-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92414E-6 L 0.67014 -0.4576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8409E-6 C 0.01563 -0.01249 0.07119 -0.02475 0.09028 -0.02475 C 0.21303 -0.02475 0.33907 0.1716 0.33907 0.36818 C 0.33907 0.26896 0.40226 0.1716 0.46181 0.1716 C 0.52501 0.1716 0.58455 0.27058 0.58455 0.36818 C 0.58455 0.31915 0.61615 0.26896 0.64775 0.26896 C 0.67917 0.26896 0.71077 0.31776 0.71077 0.36818 C 0.71077 0.34297 0.72639 0.31915 0.74237 0.31915 C 0.75799 0.31915 0.77379 0.34436 0.77379 0.36818 C 0.77379 0.35546 0.78195 0.34297 0.78959 0.34297 C 0.79358 0.34297 0.80539 0.35546 0.80539 0.36818 C 0.80539 0.3617 0.80955 0.35546 0.81355 0.35546 C 0.81355 0.35708 0.82171 0.3617 0.82171 0.36818 C 0.82171 0.36471 0.82171 0.3617 0.82605 0.3617 C 0.82605 0.36332 0.83004 0.36494 0.83004 0.36818 C 0.83004 0.36633 0.83004 0.36471 0.83004 0.36332 C 0.83421 0.36332 0.83421 0.36494 0.83421 0.36679 C 0.8382 0.36679 0.8382 0.36494 0.8382 0.36332 C 0.84254 0.36332 0.84254 0.36494 0.84254 0.36679 " pathEditMode="relative" rAng="0" ptsTypes="fffffffffffffffffff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" y="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9778E-6 C 0.00695 -0.0252 0.0165 -0.04926 0.03542 -0.04926 C 0.05695 -0.04926 0.06441 -0.0252 0.07153 -3.9778E-6 C 0.08108 0.02799 0.08802 0.05597 0.11198 0.05597 C 0.13351 0.05597 0.14063 0.02799 0.15018 -3.9778E-6 C 0.15469 -0.0252 0.16424 -0.04926 0.18577 -0.04926 C 0.20469 -0.04926 0.21424 -0.0252 0.22171 -3.9778E-6 C 0.22865 0.02799 0.2382 0.05597 0.25973 0.05597 C 0.28125 0.05597 0.29792 -3.9778E-6 0.29792 0.00024 C 0.30487 -0.0252 0.31233 -0.04926 0.33334 -0.04926 C 0.35487 -0.04926 0.36233 -0.0252 0.36945 -3.9778E-6 C 0.379 0.02799 0.38594 0.05597 0.4099 0.05597 C 0.43143 0.05597 0.43855 0.02799 0.44549 -3.9778E-6 C 0.45504 -0.0252 0.46216 -0.04926 0.48368 -0.04926 C 0.50261 -0.04926 0.51216 -0.0252 0.51962 -3.9778E-6 C 0.52657 0.02799 0.53612 0.05597 0.55764 0.05597 C 0.57917 0.05597 0.58629 0.02799 0.59584 -3.9778E-6 " pathEditMode="relative" rAng="0" ptsTypes="fffffffffffffffff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340768"/>
            <a:ext cx="286431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Zdroje:</a:t>
            </a:r>
          </a:p>
          <a:p>
            <a:endParaRPr lang="cs-CZ" dirty="0" smtClean="0">
              <a:latin typeface="Franklin Gothic Medium" pitchFamily="34" charset="0"/>
            </a:endParaRPr>
          </a:p>
          <a:p>
            <a:pPr>
              <a:buFontTx/>
              <a:buChar char="-"/>
            </a:pPr>
            <a:r>
              <a:rPr lang="cs-CZ" dirty="0" smtClean="0">
                <a:latin typeface="Franklin Gothic Medium" pitchFamily="34" charset="0"/>
              </a:rPr>
              <a:t> Vlastní tvorba</a:t>
            </a:r>
          </a:p>
          <a:p>
            <a:pPr>
              <a:buFontTx/>
              <a:buChar char="-"/>
            </a:pPr>
            <a:r>
              <a:rPr lang="cs-CZ" dirty="0" smtClean="0">
                <a:latin typeface="Franklin Gothic Medium" pitchFamily="34" charset="0"/>
              </a:rPr>
              <a:t> www.office.</a:t>
            </a:r>
            <a:r>
              <a:rPr lang="cs-CZ" dirty="0" err="1" smtClean="0">
                <a:latin typeface="Franklin Gothic Medium" pitchFamily="34" charset="0"/>
              </a:rPr>
              <a:t>microsoft.com</a:t>
            </a:r>
            <a:endParaRPr lang="cs-CZ" dirty="0" smtClean="0">
              <a:latin typeface="Franklin Gothic Medium" pitchFamily="34" charset="0"/>
            </a:endParaRPr>
          </a:p>
          <a:p>
            <a:pPr>
              <a:buFontTx/>
              <a:buChar char="-"/>
            </a:pPr>
            <a:endParaRPr lang="cs-CZ" dirty="0" smtClean="0">
              <a:latin typeface="Franklin Gothic Medium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7624" y="2708920"/>
            <a:ext cx="56703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-https://www.google.cz/search?hl=cs&amp;site=imghp&amp;tbm=isch&amp;source=hp&amp;biw=1366&amp;bih=595&amp;q=statek&amp;oq=statek&amp;gs_l=img.12..0l10.1484.12700.0.16398.16.9.7.0.0.0.121.862.6j3.9.0....0...1ac.1.37.img..0.16.1022.Np9zuqNL0Y4#facrc=_&amp;imgdii=_&amp;imgrc=uJYDwsuOgK_xdM%253A%3BQ_K_wEiq66leMM%3Bhttp%253A%252F%252Fwww.zdeko-puzzle.cz%252F10170002-11441%252Fstatek.jpg%3Bhttp%253A%252F%252Fwww.zdeko-puzzle.cz%252F850-az-1000-dilku%252F10170002-statek.html%3B800%3B571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670</TotalTime>
  <Words>453</Words>
  <Application>Microsoft Office PowerPoint</Application>
  <PresentationFormat>Předvádění na obrazovce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Základní škola praktická Rožnov p. R.</cp:lastModifiedBy>
  <cp:revision>12</cp:revision>
  <dcterms:created xsi:type="dcterms:W3CDTF">2014-03-05T09:38:17Z</dcterms:created>
  <dcterms:modified xsi:type="dcterms:W3CDTF">2014-03-10T07:32:16Z</dcterms:modified>
</cp:coreProperties>
</file>