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F8EA5-0FFA-4F36-80BB-71AF13AF1153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A7445D7-882A-40B8-8A30-EF8DF5EEC1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F8EA5-0FFA-4F36-80BB-71AF13AF1153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A7445D7-882A-40B8-8A30-EF8DF5EEC1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F8EA5-0FFA-4F36-80BB-71AF13AF1153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445D7-882A-40B8-8A30-EF8DF5EEC1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F8EA5-0FFA-4F36-80BB-71AF13AF1153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445D7-882A-40B8-8A30-EF8DF5EEC1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F8EA5-0FFA-4F36-80BB-71AF13AF1153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A7445D7-882A-40B8-8A30-EF8DF5EEC1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F8EA5-0FFA-4F36-80BB-71AF13AF1153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445D7-882A-40B8-8A30-EF8DF5EEC1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F8EA5-0FFA-4F36-80BB-71AF13AF1153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445D7-882A-40B8-8A30-EF8DF5EEC1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F8EA5-0FFA-4F36-80BB-71AF13AF1153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445D7-882A-40B8-8A30-EF8DF5EEC1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F8EA5-0FFA-4F36-80BB-71AF13AF1153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445D7-882A-40B8-8A30-EF8DF5EEC1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F8EA5-0FFA-4F36-80BB-71AF13AF1153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445D7-882A-40B8-8A30-EF8DF5EEC1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F8EA5-0FFA-4F36-80BB-71AF13AF1153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445D7-882A-40B8-8A30-EF8DF5EEC1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AAF8EA5-0FFA-4F36-80BB-71AF13AF1153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A7445D7-882A-40B8-8A30-EF8DF5EEC1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763688" y="1772816"/>
          <a:ext cx="5776555" cy="3998225"/>
        </p:xfrm>
        <a:graphic>
          <a:graphicData uri="http://schemas.openxmlformats.org/drawingml/2006/table">
            <a:tbl>
              <a:tblPr/>
              <a:tblGrid>
                <a:gridCol w="1845306"/>
                <a:gridCol w="3931249"/>
              </a:tblGrid>
              <a:tr h="5100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omic Sans MS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Základní škola praktická Rožnov pod Radhoštěm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5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CZ. 1. 07/1. 4.00/21.3751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5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omic Sans MS"/>
                          <a:ea typeface="Calibri"/>
                          <a:cs typeface="Times New Roman"/>
                        </a:rPr>
                        <a:t>VY_32_INOVACE_196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5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Autor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Tatiana Zezulčíková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5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Název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Počítáme (do 10)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5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Datum (období)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Březen 2014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00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10. ročník ZŠS, středně těžké mentální postižení 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5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Matematika a její aplikace_Počty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940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Anotace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omic Sans MS"/>
                          <a:ea typeface="Calibri"/>
                          <a:cs typeface="Times New Roman"/>
                        </a:rPr>
                        <a:t>Výukový materiál je určený k opakování a procvičování počítání do 10. Materiál je určen pro práci na interaktivní tabuli. </a:t>
                      </a:r>
                      <a:br>
                        <a:rPr lang="cs-CZ" sz="1600" dirty="0">
                          <a:latin typeface="Comic Sans MS"/>
                          <a:ea typeface="Calibri"/>
                          <a:cs typeface="Times New Roman"/>
                        </a:rPr>
                      </a:b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355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355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260648"/>
            <a:ext cx="5715000" cy="1247775"/>
          </a:xfrm>
          <a:prstGeom prst="rect">
            <a:avLst/>
          </a:prstGeom>
          <a:noFill/>
        </p:spPr>
      </p:pic>
      <p:sp>
        <p:nvSpPr>
          <p:cNvPr id="23555" name="Rectangle 3"/>
          <p:cNvSpPr>
            <a:spLocks noChangeArrowheads="1"/>
          </p:cNvSpPr>
          <p:nvPr/>
        </p:nvSpPr>
        <p:spPr bwMode="auto">
          <a:xfrm>
            <a:off x="0" y="17049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38" name="Picture 14" descr="C:\Users\uživatel\AppData\Local\Microsoft\Windows\Temporary Internet Files\Content.IE5\YJMRI4BR\MC900338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32656"/>
            <a:ext cx="1763688" cy="1699364"/>
          </a:xfrm>
          <a:prstGeom prst="rect">
            <a:avLst/>
          </a:prstGeom>
          <a:noFill/>
        </p:spPr>
      </p:pic>
      <p:pic>
        <p:nvPicPr>
          <p:cNvPr id="26659" name="Picture 35" descr="C:\Users\uživatel\AppData\Local\Microsoft\Windows\Temporary Internet Files\Content.IE5\YJMRI4BR\MC90024025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1412776"/>
            <a:ext cx="432047" cy="369726"/>
          </a:xfrm>
          <a:prstGeom prst="rect">
            <a:avLst/>
          </a:prstGeom>
          <a:noFill/>
        </p:spPr>
      </p:pic>
      <p:sp>
        <p:nvSpPr>
          <p:cNvPr id="48" name="TextovéPole 47"/>
          <p:cNvSpPr txBox="1"/>
          <p:nvPr/>
        </p:nvSpPr>
        <p:spPr>
          <a:xfrm>
            <a:off x="1511152" y="404664"/>
            <a:ext cx="76328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Maminka </a:t>
            </a:r>
            <a:r>
              <a:rPr lang="cs-CZ" dirty="0" smtClean="0">
                <a:latin typeface="+mj-lt"/>
              </a:rPr>
              <a:t>sází</a:t>
            </a:r>
            <a:r>
              <a:rPr lang="cs-CZ" dirty="0" smtClean="0"/>
              <a:t> </a:t>
            </a:r>
            <a:r>
              <a:rPr lang="cs-CZ" dirty="0" smtClean="0"/>
              <a:t>tulipány. Spočítej, kolik má dohromady květináčů. Výsledek dopiš perem. Počítej podle vzoru.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2915816" y="1124744"/>
            <a:ext cx="186301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      +     </a:t>
            </a:r>
            <a:r>
              <a:rPr lang="cs-CZ" sz="1600" dirty="0"/>
              <a:t>1</a:t>
            </a:r>
            <a:r>
              <a:rPr lang="cs-CZ" sz="1600" dirty="0" smtClean="0"/>
              <a:t>   =    3 </a:t>
            </a:r>
            <a:endParaRPr lang="cs-CZ" sz="1600" dirty="0"/>
          </a:p>
        </p:txBody>
      </p:sp>
      <p:pic>
        <p:nvPicPr>
          <p:cNvPr id="55" name="Picture 35" descr="C:\Users\uživatel\AppData\Local\Microsoft\Windows\Temporary Internet Files\Content.IE5\YJMRI4BR\MC90024025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1412776"/>
            <a:ext cx="432047" cy="369726"/>
          </a:xfrm>
          <a:prstGeom prst="rect">
            <a:avLst/>
          </a:prstGeom>
          <a:noFill/>
        </p:spPr>
      </p:pic>
      <p:pic>
        <p:nvPicPr>
          <p:cNvPr id="56" name="Picture 35" descr="C:\Users\uživatel\AppData\Local\Microsoft\Windows\Temporary Internet Files\Content.IE5\YJMRI4BR\MC90024025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1412776"/>
            <a:ext cx="432047" cy="369726"/>
          </a:xfrm>
          <a:prstGeom prst="rect">
            <a:avLst/>
          </a:prstGeom>
          <a:noFill/>
        </p:spPr>
      </p:pic>
      <p:sp>
        <p:nvSpPr>
          <p:cNvPr id="57" name="TextovéPole 56"/>
          <p:cNvSpPr txBox="1"/>
          <p:nvPr/>
        </p:nvSpPr>
        <p:spPr>
          <a:xfrm>
            <a:off x="1403648" y="1916832"/>
            <a:ext cx="5083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6              +          3      =</a:t>
            </a:r>
            <a:endParaRPr lang="cs-CZ" sz="3600" dirty="0"/>
          </a:p>
        </p:txBody>
      </p:sp>
      <p:pic>
        <p:nvPicPr>
          <p:cNvPr id="65" name="Picture 35" descr="C:\Users\uživatel\AppData\Local\Microsoft\Windows\Temporary Internet Files\Content.IE5\YJMRI4BR\MC90024025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44408" y="2276872"/>
            <a:ext cx="673166" cy="576064"/>
          </a:xfrm>
          <a:prstGeom prst="rect">
            <a:avLst/>
          </a:prstGeom>
          <a:noFill/>
        </p:spPr>
      </p:pic>
      <p:pic>
        <p:nvPicPr>
          <p:cNvPr id="74" name="Picture 45" descr="C:\Users\uživatel\AppData\Local\Microsoft\Windows\Temporary Internet Files\Content.IE5\X2PPUS20\MC90033541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3429000"/>
            <a:ext cx="1193319" cy="1152128"/>
          </a:xfrm>
          <a:prstGeom prst="rect">
            <a:avLst/>
          </a:prstGeom>
          <a:noFill/>
        </p:spPr>
      </p:pic>
      <p:pic>
        <p:nvPicPr>
          <p:cNvPr id="76" name="Picture 47" descr="C:\Users\uživatel\AppData\Local\Microsoft\Windows\Temporary Internet Files\Content.IE5\7897JQVY\MC90037015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68344" y="4365104"/>
            <a:ext cx="661501" cy="936104"/>
          </a:xfrm>
          <a:prstGeom prst="rect">
            <a:avLst/>
          </a:prstGeom>
          <a:noFill/>
        </p:spPr>
      </p:pic>
      <p:pic>
        <p:nvPicPr>
          <p:cNvPr id="79" name="Picture 35" descr="C:\Users\uživatel\AppData\Local\Microsoft\Windows\Temporary Internet Files\Content.IE5\YJMRI4BR\MC90024025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2708920"/>
            <a:ext cx="673166" cy="576064"/>
          </a:xfrm>
          <a:prstGeom prst="rect">
            <a:avLst/>
          </a:prstGeom>
          <a:noFill/>
        </p:spPr>
      </p:pic>
      <p:pic>
        <p:nvPicPr>
          <p:cNvPr id="80" name="Picture 35" descr="C:\Users\uživatel\AppData\Local\Microsoft\Windows\Temporary Internet Files\Content.IE5\YJMRI4BR\MC90024025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2780928"/>
            <a:ext cx="673166" cy="576064"/>
          </a:xfrm>
          <a:prstGeom prst="rect">
            <a:avLst/>
          </a:prstGeom>
          <a:noFill/>
        </p:spPr>
      </p:pic>
      <p:pic>
        <p:nvPicPr>
          <p:cNvPr id="81" name="Picture 35" descr="C:\Users\uživatel\AppData\Local\Microsoft\Windows\Temporary Internet Files\Content.IE5\YJMRI4BR\MC90024025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70834" y="1268760"/>
            <a:ext cx="673166" cy="576064"/>
          </a:xfrm>
          <a:prstGeom prst="rect">
            <a:avLst/>
          </a:prstGeom>
          <a:noFill/>
        </p:spPr>
      </p:pic>
      <p:pic>
        <p:nvPicPr>
          <p:cNvPr id="82" name="Picture 35" descr="C:\Users\uživatel\AppData\Local\Microsoft\Windows\Temporary Internet Files\Content.IE5\YJMRI4BR\MC90024025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360" y="1124744"/>
            <a:ext cx="673166" cy="576064"/>
          </a:xfrm>
          <a:prstGeom prst="rect">
            <a:avLst/>
          </a:prstGeom>
          <a:noFill/>
        </p:spPr>
      </p:pic>
      <p:pic>
        <p:nvPicPr>
          <p:cNvPr id="83" name="Picture 35" descr="C:\Users\uživatel\AppData\Local\Microsoft\Windows\Temporary Internet Files\Content.IE5\YJMRI4BR\MC90024025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96336" y="2276872"/>
            <a:ext cx="673166" cy="576064"/>
          </a:xfrm>
          <a:prstGeom prst="rect">
            <a:avLst/>
          </a:prstGeom>
          <a:noFill/>
        </p:spPr>
      </p:pic>
      <p:pic>
        <p:nvPicPr>
          <p:cNvPr id="84" name="Picture 35" descr="C:\Users\uživatel\AppData\Local\Microsoft\Windows\Temporary Internet Files\Content.IE5\YJMRI4BR\MC90024025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1196752"/>
            <a:ext cx="673166" cy="576064"/>
          </a:xfrm>
          <a:prstGeom prst="rect">
            <a:avLst/>
          </a:prstGeom>
          <a:noFill/>
        </p:spPr>
      </p:pic>
      <p:pic>
        <p:nvPicPr>
          <p:cNvPr id="85" name="Picture 35" descr="C:\Users\uživatel\AppData\Local\Microsoft\Windows\Temporary Internet Files\Content.IE5\YJMRI4BR\MC90024025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1268760"/>
            <a:ext cx="673166" cy="576064"/>
          </a:xfrm>
          <a:prstGeom prst="rect">
            <a:avLst/>
          </a:prstGeom>
          <a:noFill/>
        </p:spPr>
      </p:pic>
      <p:pic>
        <p:nvPicPr>
          <p:cNvPr id="86" name="Picture 35" descr="C:\Users\uživatel\AppData\Local\Microsoft\Windows\Temporary Internet Files\Content.IE5\YJMRI4BR\MC90024025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1052736"/>
            <a:ext cx="673166" cy="576064"/>
          </a:xfrm>
          <a:prstGeom prst="rect">
            <a:avLst/>
          </a:prstGeom>
          <a:noFill/>
        </p:spPr>
      </p:pic>
      <p:sp>
        <p:nvSpPr>
          <p:cNvPr id="87" name="TextovéPole 86"/>
          <p:cNvSpPr txBox="1"/>
          <p:nvPr/>
        </p:nvSpPr>
        <p:spPr>
          <a:xfrm>
            <a:off x="1043608" y="3645024"/>
            <a:ext cx="67330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j-lt"/>
              </a:rPr>
              <a:t>Mamince vyrostly sazenice. Pomůžeš jí spočítat, kolik má sazenic?</a:t>
            </a:r>
            <a:endParaRPr lang="cs-CZ" dirty="0">
              <a:latin typeface="+mj-lt"/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1619672" y="4797152"/>
            <a:ext cx="49552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           +            </a:t>
            </a:r>
            <a:r>
              <a:rPr lang="cs-CZ" sz="3600" dirty="0" err="1" smtClean="0"/>
              <a:t>4</a:t>
            </a:r>
            <a:r>
              <a:rPr lang="cs-CZ" sz="3600" dirty="0" smtClean="0"/>
              <a:t>      =</a:t>
            </a:r>
            <a:endParaRPr lang="cs-CZ" sz="3600" dirty="0"/>
          </a:p>
        </p:txBody>
      </p:sp>
      <p:pic>
        <p:nvPicPr>
          <p:cNvPr id="89" name="Picture 47" descr="C:\Users\uživatel\AppData\Local\Microsoft\Windows\Temporary Internet Files\Content.IE5\7897JQVY\MC90037015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6256" y="5733256"/>
            <a:ext cx="661501" cy="936104"/>
          </a:xfrm>
          <a:prstGeom prst="rect">
            <a:avLst/>
          </a:prstGeom>
          <a:noFill/>
        </p:spPr>
      </p:pic>
      <p:pic>
        <p:nvPicPr>
          <p:cNvPr id="90" name="Picture 47" descr="C:\Users\uživatel\AppData\Local\Microsoft\Windows\Temporary Internet Files\Content.IE5\7897JQVY\MC90037015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740352" y="5661248"/>
            <a:ext cx="661501" cy="936104"/>
          </a:xfrm>
          <a:prstGeom prst="rect">
            <a:avLst/>
          </a:prstGeom>
          <a:noFill/>
        </p:spPr>
      </p:pic>
      <p:pic>
        <p:nvPicPr>
          <p:cNvPr id="91" name="Picture 47" descr="C:\Users\uživatel\AppData\Local\Microsoft\Windows\Temporary Internet Files\Content.IE5\7897JQVY\MC90037015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84368" y="3284984"/>
            <a:ext cx="661501" cy="936104"/>
          </a:xfrm>
          <a:prstGeom prst="rect">
            <a:avLst/>
          </a:prstGeom>
          <a:noFill/>
        </p:spPr>
      </p:pic>
      <p:pic>
        <p:nvPicPr>
          <p:cNvPr id="92" name="Picture 47" descr="C:\Users\uživatel\AppData\Local\Microsoft\Windows\Temporary Internet Files\Content.IE5\7897JQVY\MC90037015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482499" y="3789040"/>
            <a:ext cx="661501" cy="936104"/>
          </a:xfrm>
          <a:prstGeom prst="rect">
            <a:avLst/>
          </a:prstGeom>
          <a:noFill/>
        </p:spPr>
      </p:pic>
      <p:pic>
        <p:nvPicPr>
          <p:cNvPr id="93" name="Picture 47" descr="C:\Users\uživatel\AppData\Local\Microsoft\Windows\Temporary Internet Files\Content.IE5\7897JQVY\MC90037015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3933056"/>
            <a:ext cx="661501" cy="936104"/>
          </a:xfrm>
          <a:prstGeom prst="rect">
            <a:avLst/>
          </a:prstGeom>
          <a:noFill/>
        </p:spPr>
      </p:pic>
      <p:pic>
        <p:nvPicPr>
          <p:cNvPr id="94" name="Picture 47" descr="C:\Users\uživatel\AppData\Local\Microsoft\Windows\Temporary Internet Files\Content.IE5\7897JQVY\MC90037015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482499" y="5589240"/>
            <a:ext cx="661501" cy="936104"/>
          </a:xfrm>
          <a:prstGeom prst="rect">
            <a:avLst/>
          </a:prstGeom>
          <a:noFill/>
        </p:spPr>
      </p:pic>
      <p:pic>
        <p:nvPicPr>
          <p:cNvPr id="95" name="Picture 47" descr="C:\Users\uživatel\AppData\Local\Microsoft\Windows\Temporary Internet Files\Content.IE5\7897JQVY\MC90037015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44408" y="4797152"/>
            <a:ext cx="661501" cy="93610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9" descr="C:\Users\uživatel\AppData\Local\Microsoft\Windows\Temporary Internet Files\Content.IE5\X2PPUS20\MC90033398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00392" y="1556792"/>
            <a:ext cx="811571" cy="720080"/>
          </a:xfrm>
          <a:prstGeom prst="rect">
            <a:avLst/>
          </a:prstGeom>
          <a:noFill/>
        </p:spPr>
      </p:pic>
      <p:pic>
        <p:nvPicPr>
          <p:cNvPr id="5" name="Picture 15" descr="C:\Users\uživatel\AppData\Local\Microsoft\Windows\Temporary Internet Files\Content.IE5\X2PPUS20\dglxasset[4].aspx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1599286" cy="1825142"/>
          </a:xfrm>
          <a:prstGeom prst="rect">
            <a:avLst/>
          </a:prstGeom>
          <a:noFill/>
        </p:spPr>
      </p:pic>
      <p:pic>
        <p:nvPicPr>
          <p:cNvPr id="27651" name="Picture 3" descr="C:\Users\uživatel\AppData\Local\Microsoft\Windows\Temporary Internet Files\Content.IE5\YJMRI4BR\MC90039649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140968"/>
            <a:ext cx="1342339" cy="1816913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619672" y="332656"/>
            <a:ext cx="6106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j-lt"/>
              </a:rPr>
              <a:t>Maminka sazenice tulipánů zalévá. Spočítej, kolik má konví.</a:t>
            </a:r>
            <a:endParaRPr lang="cs-CZ" dirty="0">
              <a:latin typeface="+mj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07704" y="1340768"/>
            <a:ext cx="46987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5        +           2        =</a:t>
            </a:r>
            <a:endParaRPr lang="cs-CZ" sz="3600" dirty="0"/>
          </a:p>
        </p:txBody>
      </p:sp>
      <p:pic>
        <p:nvPicPr>
          <p:cNvPr id="11" name="Picture 49" descr="C:\Users\uživatel\AppData\Local\Microsoft\Windows\Temporary Internet Files\Content.IE5\X2PPUS20\MC90033398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1916832"/>
            <a:ext cx="811571" cy="720080"/>
          </a:xfrm>
          <a:prstGeom prst="rect">
            <a:avLst/>
          </a:prstGeom>
          <a:noFill/>
        </p:spPr>
      </p:pic>
      <p:pic>
        <p:nvPicPr>
          <p:cNvPr id="12" name="Picture 49" descr="C:\Users\uživatel\AppData\Local\Microsoft\Windows\Temporary Internet Files\Content.IE5\X2PPUS20\MC90033398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2348880"/>
            <a:ext cx="811571" cy="720080"/>
          </a:xfrm>
          <a:prstGeom prst="rect">
            <a:avLst/>
          </a:prstGeom>
          <a:noFill/>
        </p:spPr>
      </p:pic>
      <p:pic>
        <p:nvPicPr>
          <p:cNvPr id="13" name="Picture 49" descr="C:\Users\uživatel\AppData\Local\Microsoft\Windows\Temporary Internet Files\Content.IE5\X2PPUS20\MC90033398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52320" y="2708920"/>
            <a:ext cx="811571" cy="720080"/>
          </a:xfrm>
          <a:prstGeom prst="rect">
            <a:avLst/>
          </a:prstGeom>
          <a:noFill/>
        </p:spPr>
      </p:pic>
      <p:pic>
        <p:nvPicPr>
          <p:cNvPr id="14" name="Picture 49" descr="C:\Users\uživatel\AppData\Local\Microsoft\Windows\Temporary Internet Files\Content.IE5\X2PPUS20\MC90033398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32429" y="2348880"/>
            <a:ext cx="811571" cy="720080"/>
          </a:xfrm>
          <a:prstGeom prst="rect">
            <a:avLst/>
          </a:prstGeom>
          <a:noFill/>
        </p:spPr>
      </p:pic>
      <p:pic>
        <p:nvPicPr>
          <p:cNvPr id="15" name="Picture 49" descr="C:\Users\uživatel\AppData\Local\Microsoft\Windows\Temporary Internet Files\Content.IE5\X2PPUS20\MC90033398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764704"/>
            <a:ext cx="811571" cy="720080"/>
          </a:xfrm>
          <a:prstGeom prst="rect">
            <a:avLst/>
          </a:prstGeom>
          <a:noFill/>
        </p:spPr>
      </p:pic>
      <p:pic>
        <p:nvPicPr>
          <p:cNvPr id="16" name="Picture 49" descr="C:\Users\uživatel\AppData\Local\Microsoft\Windows\Temporary Internet Files\Content.IE5\X2PPUS20\MC90033398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836712"/>
            <a:ext cx="811571" cy="720080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1115616" y="3861048"/>
            <a:ext cx="74644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Maminka už dává tulipány do vázičky. Spočítej, kolik má maminka váz. 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763688" y="4869160"/>
            <a:ext cx="53399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      +                 7         =</a:t>
            </a:r>
            <a:endParaRPr lang="cs-CZ" sz="3600" dirty="0"/>
          </a:p>
        </p:txBody>
      </p:sp>
      <p:pic>
        <p:nvPicPr>
          <p:cNvPr id="19" name="Picture 4" descr="C:\Users\uživatel\AppData\Local\Microsoft\Windows\Temporary Internet Files\Content.IE5\YJMRI4BR\MC90044179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80312" y="5733256"/>
            <a:ext cx="867544" cy="867544"/>
          </a:xfrm>
          <a:prstGeom prst="rect">
            <a:avLst/>
          </a:prstGeom>
          <a:noFill/>
        </p:spPr>
      </p:pic>
      <p:pic>
        <p:nvPicPr>
          <p:cNvPr id="20" name="Picture 4" descr="C:\Users\uživatel\AppData\Local\Microsoft\Windows\Temporary Internet Files\Content.IE5\YJMRI4BR\MC90044179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48264" y="5805264"/>
            <a:ext cx="867544" cy="867544"/>
          </a:xfrm>
          <a:prstGeom prst="rect">
            <a:avLst/>
          </a:prstGeom>
          <a:noFill/>
        </p:spPr>
      </p:pic>
      <p:pic>
        <p:nvPicPr>
          <p:cNvPr id="21" name="Picture 4" descr="C:\Users\uživatel\AppData\Local\Microsoft\Windows\Temporary Internet Files\Content.IE5\YJMRI4BR\MC90044179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56376" y="5805264"/>
            <a:ext cx="867544" cy="867544"/>
          </a:xfrm>
          <a:prstGeom prst="rect">
            <a:avLst/>
          </a:prstGeom>
          <a:noFill/>
        </p:spPr>
      </p:pic>
      <p:pic>
        <p:nvPicPr>
          <p:cNvPr id="22" name="Picture 4" descr="C:\Users\uživatel\AppData\Local\Microsoft\Windows\Temporary Internet Files\Content.IE5\YJMRI4BR\MC90044179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6456" y="5805264"/>
            <a:ext cx="867544" cy="867544"/>
          </a:xfrm>
          <a:prstGeom prst="rect">
            <a:avLst/>
          </a:prstGeom>
          <a:noFill/>
        </p:spPr>
      </p:pic>
      <p:pic>
        <p:nvPicPr>
          <p:cNvPr id="23" name="Picture 4" descr="C:\Users\uživatel\AppData\Local\Microsoft\Windows\Temporary Internet Files\Content.IE5\YJMRI4BR\MC90044179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6456" y="4725144"/>
            <a:ext cx="867544" cy="867544"/>
          </a:xfrm>
          <a:prstGeom prst="rect">
            <a:avLst/>
          </a:prstGeom>
          <a:noFill/>
        </p:spPr>
      </p:pic>
      <p:pic>
        <p:nvPicPr>
          <p:cNvPr id="24" name="Picture 4" descr="C:\Users\uživatel\AppData\Local\Microsoft\Windows\Temporary Internet Files\Content.IE5\YJMRI4BR\MC90044179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6456" y="3789040"/>
            <a:ext cx="867544" cy="867544"/>
          </a:xfrm>
          <a:prstGeom prst="rect">
            <a:avLst/>
          </a:prstGeom>
          <a:noFill/>
        </p:spPr>
      </p:pic>
      <p:pic>
        <p:nvPicPr>
          <p:cNvPr id="25" name="Picture 4" descr="C:\Users\uživatel\AppData\Local\Microsoft\Windows\Temporary Internet Files\Content.IE5\YJMRI4BR\MC90044179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36296" y="4149080"/>
            <a:ext cx="867544" cy="867544"/>
          </a:xfrm>
          <a:prstGeom prst="rect">
            <a:avLst/>
          </a:prstGeom>
          <a:noFill/>
        </p:spPr>
      </p:pic>
      <p:pic>
        <p:nvPicPr>
          <p:cNvPr id="26" name="Picture 4" descr="C:\Users\uživatel\AppData\Local\Microsoft\Windows\Temporary Internet Files\Content.IE5\YJMRI4BR\MC90044179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56376" y="4005064"/>
            <a:ext cx="867544" cy="867544"/>
          </a:xfrm>
          <a:prstGeom prst="rect">
            <a:avLst/>
          </a:prstGeom>
          <a:noFill/>
        </p:spPr>
      </p:pic>
      <p:pic>
        <p:nvPicPr>
          <p:cNvPr id="27" name="Picture 4" descr="C:\Users\uživatel\AppData\Local\Microsoft\Windows\Temporary Internet Files\Content.IE5\YJMRI4BR\MC90044179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4221088"/>
            <a:ext cx="867544" cy="867544"/>
          </a:xfrm>
          <a:prstGeom prst="rect">
            <a:avLst/>
          </a:prstGeom>
          <a:noFill/>
        </p:spPr>
      </p:pic>
      <p:pic>
        <p:nvPicPr>
          <p:cNvPr id="28" name="Picture 4" descr="C:\Users\uživatel\AppData\Local\Microsoft\Windows\Temporary Internet Files\Content.IE5\YJMRI4BR\MC90044179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4208" y="5661248"/>
            <a:ext cx="867544" cy="8675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80" name="Picture 8" descr="C:\Users\uživatel\AppData\Local\Microsoft\Windows\Temporary Internet Files\Content.IE5\YJMRI4BR\MC90029950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2996952"/>
            <a:ext cx="802311" cy="792088"/>
          </a:xfrm>
          <a:prstGeom prst="rect">
            <a:avLst/>
          </a:prstGeom>
          <a:noFill/>
        </p:spPr>
      </p:pic>
      <p:pic>
        <p:nvPicPr>
          <p:cNvPr id="28681" name="Picture 9" descr="C:\Users\uživatel\AppData\Local\Microsoft\Windows\Temporary Internet Files\Content.IE5\7897JQVY\MC90033837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1324966" cy="1814170"/>
          </a:xfrm>
          <a:prstGeom prst="rect">
            <a:avLst/>
          </a:prstGeom>
          <a:noFill/>
        </p:spPr>
      </p:pic>
      <p:pic>
        <p:nvPicPr>
          <p:cNvPr id="28696" name="Picture 24" descr="C:\Users\uživatel\AppData\Local\Microsoft\Windows\Temporary Internet Files\Content.IE5\2GTWQXMQ\MC90003029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9562994">
            <a:off x="6062018" y="5358323"/>
            <a:ext cx="1028020" cy="1008112"/>
          </a:xfrm>
          <a:prstGeom prst="rect">
            <a:avLst/>
          </a:prstGeom>
          <a:noFill/>
        </p:spPr>
      </p:pic>
      <p:pic>
        <p:nvPicPr>
          <p:cNvPr id="28697" name="Picture 25" descr="C:\Users\uživatel\AppData\Local\Microsoft\Windows\Temporary Internet Files\Content.IE5\2N0OU2K3\MC90033838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3068960"/>
            <a:ext cx="1328623" cy="1805026"/>
          </a:xfrm>
          <a:prstGeom prst="rect">
            <a:avLst/>
          </a:prstGeom>
          <a:noFill/>
        </p:spPr>
      </p:pic>
      <p:sp>
        <p:nvSpPr>
          <p:cNvPr id="33" name="TextovéPole 32"/>
          <p:cNvSpPr txBox="1"/>
          <p:nvPr/>
        </p:nvSpPr>
        <p:spPr>
          <a:xfrm>
            <a:off x="1043608" y="260648"/>
            <a:ext cx="59209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j-lt"/>
              </a:rPr>
              <a:t>Tatínek seje na záhon mrkev. Kolik má sáčků se semínky?</a:t>
            </a:r>
            <a:endParaRPr lang="cs-CZ" dirty="0">
              <a:latin typeface="+mj-lt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763688" y="1556792"/>
            <a:ext cx="54681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        +               6          =</a:t>
            </a:r>
            <a:endParaRPr lang="cs-CZ" sz="3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475656" y="4437112"/>
            <a:ext cx="54681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8                    +       1   =   </a:t>
            </a:r>
            <a:endParaRPr lang="cs-CZ" sz="36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691680" y="3861048"/>
            <a:ext cx="59057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j-lt"/>
              </a:rPr>
              <a:t>Semínka tatínek pečlivě zahrabe hráběmi.  Spočítej hrábě.</a:t>
            </a:r>
            <a:endParaRPr lang="cs-CZ" dirty="0">
              <a:latin typeface="+mj-lt"/>
            </a:endParaRPr>
          </a:p>
        </p:txBody>
      </p:sp>
      <p:pic>
        <p:nvPicPr>
          <p:cNvPr id="37" name="Picture 8" descr="C:\Users\uživatel\AppData\Local\Microsoft\Windows\Temporary Internet Files\Content.IE5\YJMRI4BR\MC90029950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2996952"/>
            <a:ext cx="802311" cy="792088"/>
          </a:xfrm>
          <a:prstGeom prst="rect">
            <a:avLst/>
          </a:prstGeom>
          <a:noFill/>
        </p:spPr>
      </p:pic>
      <p:pic>
        <p:nvPicPr>
          <p:cNvPr id="38" name="Picture 8" descr="C:\Users\uživatel\AppData\Local\Microsoft\Windows\Temporary Internet Files\Content.IE5\YJMRI4BR\MC90029950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2276872"/>
            <a:ext cx="802311" cy="792088"/>
          </a:xfrm>
          <a:prstGeom prst="rect">
            <a:avLst/>
          </a:prstGeom>
          <a:noFill/>
        </p:spPr>
      </p:pic>
      <p:pic>
        <p:nvPicPr>
          <p:cNvPr id="39" name="Picture 8" descr="C:\Users\uživatel\AppData\Local\Microsoft\Windows\Temporary Internet Files\Content.IE5\YJMRI4BR\MC90029950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2996952"/>
            <a:ext cx="802311" cy="792088"/>
          </a:xfrm>
          <a:prstGeom prst="rect">
            <a:avLst/>
          </a:prstGeom>
          <a:noFill/>
        </p:spPr>
      </p:pic>
      <p:pic>
        <p:nvPicPr>
          <p:cNvPr id="40" name="Picture 8" descr="C:\Users\uživatel\AppData\Local\Microsoft\Windows\Temporary Internet Files\Content.IE5\YJMRI4BR\MC90029950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84368" y="2996952"/>
            <a:ext cx="802311" cy="792088"/>
          </a:xfrm>
          <a:prstGeom prst="rect">
            <a:avLst/>
          </a:prstGeom>
          <a:noFill/>
        </p:spPr>
      </p:pic>
      <p:pic>
        <p:nvPicPr>
          <p:cNvPr id="41" name="Picture 8" descr="C:\Users\uživatel\AppData\Local\Microsoft\Windows\Temporary Internet Files\Content.IE5\YJMRI4BR\MC90029950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00392" y="2060848"/>
            <a:ext cx="802311" cy="792088"/>
          </a:xfrm>
          <a:prstGeom prst="rect">
            <a:avLst/>
          </a:prstGeom>
          <a:noFill/>
        </p:spPr>
      </p:pic>
      <p:pic>
        <p:nvPicPr>
          <p:cNvPr id="42" name="Picture 8" descr="C:\Users\uživatel\AppData\Local\Microsoft\Windows\Temporary Internet Files\Content.IE5\YJMRI4BR\MC90029950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41689" y="1124744"/>
            <a:ext cx="802311" cy="792088"/>
          </a:xfrm>
          <a:prstGeom prst="rect">
            <a:avLst/>
          </a:prstGeom>
          <a:noFill/>
        </p:spPr>
      </p:pic>
      <p:pic>
        <p:nvPicPr>
          <p:cNvPr id="43" name="Picture 8" descr="C:\Users\uživatel\AppData\Local\Microsoft\Windows\Temporary Internet Files\Content.IE5\YJMRI4BR\MC90029950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00" y="188640"/>
            <a:ext cx="802311" cy="792088"/>
          </a:xfrm>
          <a:prstGeom prst="rect">
            <a:avLst/>
          </a:prstGeom>
          <a:noFill/>
        </p:spPr>
      </p:pic>
      <p:pic>
        <p:nvPicPr>
          <p:cNvPr id="44" name="Picture 8" descr="C:\Users\uživatel\AppData\Local\Microsoft\Windows\Temporary Internet Files\Content.IE5\YJMRI4BR\MC90029950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260648"/>
            <a:ext cx="802311" cy="792088"/>
          </a:xfrm>
          <a:prstGeom prst="rect">
            <a:avLst/>
          </a:prstGeom>
          <a:noFill/>
        </p:spPr>
      </p:pic>
      <p:pic>
        <p:nvPicPr>
          <p:cNvPr id="45" name="Picture 8" descr="C:\Users\uživatel\AppData\Local\Microsoft\Windows\Temporary Internet Files\Content.IE5\YJMRI4BR\MC90029950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692696"/>
            <a:ext cx="802311" cy="792088"/>
          </a:xfrm>
          <a:prstGeom prst="rect">
            <a:avLst/>
          </a:prstGeom>
          <a:noFill/>
        </p:spPr>
      </p:pic>
      <p:pic>
        <p:nvPicPr>
          <p:cNvPr id="46" name="Picture 24" descr="C:\Users\uživatel\AppData\Local\Microsoft\Windows\Temporary Internet Files\Content.IE5\2GTWQXMQ\MC90003029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9562994">
            <a:off x="6494067" y="5648758"/>
            <a:ext cx="1028020" cy="1008112"/>
          </a:xfrm>
          <a:prstGeom prst="rect">
            <a:avLst/>
          </a:prstGeom>
          <a:noFill/>
        </p:spPr>
      </p:pic>
      <p:pic>
        <p:nvPicPr>
          <p:cNvPr id="48" name="Picture 24" descr="C:\Users\uživatel\AppData\Local\Microsoft\Windows\Temporary Internet Files\Content.IE5\2GTWQXMQ\MC90003029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9562994">
            <a:off x="6926114" y="5790371"/>
            <a:ext cx="1028020" cy="1008112"/>
          </a:xfrm>
          <a:prstGeom prst="rect">
            <a:avLst/>
          </a:prstGeom>
          <a:noFill/>
        </p:spPr>
      </p:pic>
      <p:pic>
        <p:nvPicPr>
          <p:cNvPr id="49" name="Picture 24" descr="C:\Users\uživatel\AppData\Local\Microsoft\Windows\Temporary Internet Files\Content.IE5\2GTWQXMQ\MC90003029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9562994">
            <a:off x="7430171" y="5648758"/>
            <a:ext cx="1028020" cy="1008112"/>
          </a:xfrm>
          <a:prstGeom prst="rect">
            <a:avLst/>
          </a:prstGeom>
          <a:noFill/>
        </p:spPr>
      </p:pic>
      <p:pic>
        <p:nvPicPr>
          <p:cNvPr id="50" name="Picture 24" descr="C:\Users\uživatel\AppData\Local\Microsoft\Windows\Temporary Internet Files\Content.IE5\2GTWQXMQ\MC90003029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9562994">
            <a:off x="7922106" y="4926274"/>
            <a:ext cx="1028020" cy="1008112"/>
          </a:xfrm>
          <a:prstGeom prst="rect">
            <a:avLst/>
          </a:prstGeom>
          <a:noFill/>
        </p:spPr>
      </p:pic>
      <p:pic>
        <p:nvPicPr>
          <p:cNvPr id="51" name="Picture 24" descr="C:\Users\uživatel\AppData\Local\Microsoft\Windows\Temporary Internet Files\Content.IE5\2GTWQXMQ\MC90003029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9562994">
            <a:off x="8294266" y="5070291"/>
            <a:ext cx="1028020" cy="1008112"/>
          </a:xfrm>
          <a:prstGeom prst="rect">
            <a:avLst/>
          </a:prstGeom>
          <a:noFill/>
        </p:spPr>
      </p:pic>
      <p:pic>
        <p:nvPicPr>
          <p:cNvPr id="52" name="Picture 24" descr="C:\Users\uživatel\AppData\Local\Microsoft\Windows\Temporary Internet Files\Content.IE5\2GTWQXMQ\MC90003029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9562994">
            <a:off x="8366274" y="3630131"/>
            <a:ext cx="1028020" cy="1008112"/>
          </a:xfrm>
          <a:prstGeom prst="rect">
            <a:avLst/>
          </a:prstGeom>
          <a:noFill/>
        </p:spPr>
      </p:pic>
      <p:pic>
        <p:nvPicPr>
          <p:cNvPr id="53" name="Picture 24" descr="C:\Users\uživatel\AppData\Local\Microsoft\Windows\Temporary Internet Files\Content.IE5\2GTWQXMQ\MC90003029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9562994">
            <a:off x="7922106" y="3702139"/>
            <a:ext cx="1028020" cy="1008112"/>
          </a:xfrm>
          <a:prstGeom prst="rect">
            <a:avLst/>
          </a:prstGeom>
          <a:noFill/>
        </p:spPr>
      </p:pic>
      <p:pic>
        <p:nvPicPr>
          <p:cNvPr id="54" name="Picture 24" descr="C:\Users\uživatel\AppData\Local\Microsoft\Windows\Temporary Internet Files\Content.IE5\2GTWQXMQ\MC90003029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9562994">
            <a:off x="8366273" y="5790370"/>
            <a:ext cx="1028020" cy="10081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4" descr="C:\Users\uživatel\AppData\Local\Microsoft\Windows\Temporary Internet Files\Content.IE5\2N0OU2K3\MC900338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332656"/>
            <a:ext cx="1051560" cy="1812341"/>
          </a:xfrm>
          <a:prstGeom prst="rect">
            <a:avLst/>
          </a:prstGeom>
          <a:noFill/>
        </p:spPr>
      </p:pic>
      <p:pic>
        <p:nvPicPr>
          <p:cNvPr id="3" name="Picture 21" descr="C:\Users\uživatel\AppData\Local\Microsoft\Windows\Temporary Internet Files\Content.IE5\2GTWQXMQ\MC90033481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2060848"/>
            <a:ext cx="635247" cy="936104"/>
          </a:xfrm>
          <a:prstGeom prst="rect">
            <a:avLst/>
          </a:prstGeom>
          <a:noFill/>
        </p:spPr>
      </p:pic>
      <p:pic>
        <p:nvPicPr>
          <p:cNvPr id="4" name="Picture 43" descr="C:\Users\uživatel\AppData\Local\Microsoft\Windows\Temporary Internet Files\Content.IE5\7897JQVY\MC9003383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645024"/>
            <a:ext cx="1473098" cy="1817827"/>
          </a:xfrm>
          <a:prstGeom prst="rect">
            <a:avLst/>
          </a:prstGeom>
          <a:noFill/>
        </p:spPr>
      </p:pic>
      <p:pic>
        <p:nvPicPr>
          <p:cNvPr id="5" name="Picture 7" descr="C:\Users\uživatel\AppData\Local\Microsoft\Windows\Temporary Internet Files\Content.IE5\X2PPUS20\MC90025083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9394544">
            <a:off x="6756083" y="3221823"/>
            <a:ext cx="1324825" cy="1001163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403648" y="476672"/>
            <a:ext cx="63371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j-lt"/>
              </a:rPr>
              <a:t>Dcera Eliška pomáhá tatínkovi mrkve zalévat. Kolik má hadic?</a:t>
            </a:r>
            <a:endParaRPr lang="cs-CZ" dirty="0"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3356992"/>
            <a:ext cx="61302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j-lt"/>
              </a:rPr>
              <a:t>Maminka vykopává mrkve </a:t>
            </a:r>
            <a:r>
              <a:rPr lang="cs-CZ" smtClean="0">
                <a:latin typeface="+mj-lt"/>
              </a:rPr>
              <a:t>lopatkou. </a:t>
            </a:r>
            <a:r>
              <a:rPr lang="cs-CZ" dirty="0" smtClean="0">
                <a:latin typeface="+mj-lt"/>
              </a:rPr>
              <a:t>Kolik  se urodilo mrkví?</a:t>
            </a:r>
            <a:endParaRPr lang="cs-CZ" dirty="0">
              <a:latin typeface="+mj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051720" y="1484784"/>
            <a:ext cx="46987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      +           3          =</a:t>
            </a:r>
            <a:endParaRPr lang="cs-CZ" sz="3600" dirty="0"/>
          </a:p>
        </p:txBody>
      </p:sp>
      <p:pic>
        <p:nvPicPr>
          <p:cNvPr id="11" name="Picture 21" descr="C:\Users\uživatel\AppData\Local\Microsoft\Windows\Temporary Internet Files\Content.IE5\2GTWQXMQ\MC90033481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44408" y="2132856"/>
            <a:ext cx="635247" cy="936104"/>
          </a:xfrm>
          <a:prstGeom prst="rect">
            <a:avLst/>
          </a:prstGeom>
          <a:noFill/>
        </p:spPr>
      </p:pic>
      <p:pic>
        <p:nvPicPr>
          <p:cNvPr id="12" name="Picture 21" descr="C:\Users\uživatel\AppData\Local\Microsoft\Windows\Temporary Internet Files\Content.IE5\2GTWQXMQ\MC90033481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08753" y="1124744"/>
            <a:ext cx="635247" cy="936104"/>
          </a:xfrm>
          <a:prstGeom prst="rect">
            <a:avLst/>
          </a:prstGeom>
          <a:noFill/>
        </p:spPr>
      </p:pic>
      <p:pic>
        <p:nvPicPr>
          <p:cNvPr id="13" name="Picture 21" descr="C:\Users\uživatel\AppData\Local\Microsoft\Windows\Temporary Internet Files\Content.IE5\2GTWQXMQ\MC90033481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16416" y="332656"/>
            <a:ext cx="635247" cy="936104"/>
          </a:xfrm>
          <a:prstGeom prst="rect">
            <a:avLst/>
          </a:prstGeom>
          <a:noFill/>
        </p:spPr>
      </p:pic>
      <p:pic>
        <p:nvPicPr>
          <p:cNvPr id="14" name="Picture 21" descr="C:\Users\uživatel\AppData\Local\Microsoft\Windows\Temporary Internet Files\Content.IE5\2GTWQXMQ\MC90033481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40352" y="188640"/>
            <a:ext cx="635247" cy="936104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1907704" y="4653136"/>
            <a:ext cx="57246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5             +             </a:t>
            </a:r>
            <a:r>
              <a:rPr lang="cs-CZ" sz="3600" dirty="0" err="1" smtClean="0"/>
              <a:t>5</a:t>
            </a:r>
            <a:r>
              <a:rPr lang="cs-CZ" sz="3600" dirty="0" smtClean="0"/>
              <a:t>         =</a:t>
            </a:r>
            <a:endParaRPr lang="cs-CZ" sz="3600" dirty="0"/>
          </a:p>
        </p:txBody>
      </p:sp>
      <p:pic>
        <p:nvPicPr>
          <p:cNvPr id="16" name="Picture 7" descr="C:\Users\uživatel\AppData\Local\Microsoft\Windows\Temporary Internet Files\Content.IE5\X2PPUS20\MC90025083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9394544">
            <a:off x="6324035" y="5559956"/>
            <a:ext cx="1324825" cy="1001163"/>
          </a:xfrm>
          <a:prstGeom prst="rect">
            <a:avLst/>
          </a:prstGeom>
          <a:noFill/>
        </p:spPr>
      </p:pic>
      <p:pic>
        <p:nvPicPr>
          <p:cNvPr id="17" name="Picture 7" descr="C:\Users\uživatel\AppData\Local\Microsoft\Windows\Temporary Internet Files\Content.IE5\X2PPUS20\MC90025083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9394544">
            <a:off x="7044116" y="5310055"/>
            <a:ext cx="1324825" cy="1001163"/>
          </a:xfrm>
          <a:prstGeom prst="rect">
            <a:avLst/>
          </a:prstGeom>
          <a:noFill/>
        </p:spPr>
      </p:pic>
      <p:pic>
        <p:nvPicPr>
          <p:cNvPr id="18" name="Picture 7" descr="C:\Users\uživatel\AppData\Local\Microsoft\Windows\Temporary Internet Files\Content.IE5\X2PPUS20\MC90025083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9394544">
            <a:off x="7332146" y="5559957"/>
            <a:ext cx="1324825" cy="1001163"/>
          </a:xfrm>
          <a:prstGeom prst="rect">
            <a:avLst/>
          </a:prstGeom>
          <a:noFill/>
        </p:spPr>
      </p:pic>
      <p:pic>
        <p:nvPicPr>
          <p:cNvPr id="19" name="Picture 7" descr="C:\Users\uživatel\AppData\Local\Microsoft\Windows\Temporary Internet Files\Content.IE5\X2PPUS20\MC90025083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9394544">
            <a:off x="8052227" y="3797888"/>
            <a:ext cx="1324825" cy="1001163"/>
          </a:xfrm>
          <a:prstGeom prst="rect">
            <a:avLst/>
          </a:prstGeom>
          <a:noFill/>
        </p:spPr>
      </p:pic>
      <p:pic>
        <p:nvPicPr>
          <p:cNvPr id="20" name="Picture 7" descr="C:\Users\uživatel\AppData\Local\Microsoft\Windows\Temporary Internet Files\Content.IE5\X2PPUS20\MC90025083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9394544">
            <a:off x="7836202" y="3293832"/>
            <a:ext cx="1324825" cy="1001163"/>
          </a:xfrm>
          <a:prstGeom prst="rect">
            <a:avLst/>
          </a:prstGeom>
          <a:noFill/>
        </p:spPr>
      </p:pic>
      <p:pic>
        <p:nvPicPr>
          <p:cNvPr id="21" name="Picture 7" descr="C:\Users\uživatel\AppData\Local\Microsoft\Windows\Temporary Internet Files\Content.IE5\X2PPUS20\MC90025083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9394544">
            <a:off x="7116124" y="3221823"/>
            <a:ext cx="1324825" cy="1001163"/>
          </a:xfrm>
          <a:prstGeom prst="rect">
            <a:avLst/>
          </a:prstGeom>
          <a:noFill/>
        </p:spPr>
      </p:pic>
      <p:pic>
        <p:nvPicPr>
          <p:cNvPr id="22" name="Picture 7" descr="C:\Users\uživatel\AppData\Local\Microsoft\Windows\Temporary Internet Files\Content.IE5\X2PPUS20\MC90025083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9394544">
            <a:off x="7980218" y="5382064"/>
            <a:ext cx="1324825" cy="1001163"/>
          </a:xfrm>
          <a:prstGeom prst="rect">
            <a:avLst/>
          </a:prstGeom>
          <a:noFill/>
        </p:spPr>
      </p:pic>
      <p:pic>
        <p:nvPicPr>
          <p:cNvPr id="23" name="Picture 7" descr="C:\Users\uživatel\AppData\Local\Microsoft\Windows\Temporary Internet Files\Content.IE5\X2PPUS20\MC90025083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9394544">
            <a:off x="6180019" y="3149816"/>
            <a:ext cx="1324825" cy="1001163"/>
          </a:xfrm>
          <a:prstGeom prst="rect">
            <a:avLst/>
          </a:prstGeom>
          <a:noFill/>
        </p:spPr>
      </p:pic>
      <p:pic>
        <p:nvPicPr>
          <p:cNvPr id="24" name="Picture 7" descr="C:\Users\uživatel\AppData\Local\Microsoft\Windows\Temporary Internet Files\Content.IE5\X2PPUS20\MC90025083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9394544">
            <a:off x="7651316" y="3149815"/>
            <a:ext cx="1324825" cy="10011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980728"/>
            <a:ext cx="292490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Vlastní tvorba</a:t>
            </a:r>
          </a:p>
          <a:p>
            <a:pPr>
              <a:buFontTx/>
              <a:buChar char="-"/>
            </a:pPr>
            <a:r>
              <a:rPr lang="cs-CZ" dirty="0"/>
              <a:t> </a:t>
            </a:r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164</TotalTime>
  <Words>198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uživatel</dc:creator>
  <cp:lastModifiedBy>Dum</cp:lastModifiedBy>
  <cp:revision>4</cp:revision>
  <dcterms:created xsi:type="dcterms:W3CDTF">2014-03-08T12:42:41Z</dcterms:created>
  <dcterms:modified xsi:type="dcterms:W3CDTF">2014-03-10T07:51:45Z</dcterms:modified>
</cp:coreProperties>
</file>