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3" r:id="rId2"/>
    <p:sldId id="256" r:id="rId3"/>
    <p:sldId id="257" r:id="rId4"/>
    <p:sldId id="258" r:id="rId5"/>
    <p:sldId id="260" r:id="rId6"/>
    <p:sldId id="261" r:id="rId7"/>
    <p:sldId id="262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501B35-BA5C-4E7A-8BE6-4281BC9C5207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523803-54F2-4BE6-8B9B-B8CA7D8B4D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4851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Po kliknutí následuje časovaná prezentace.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23803-54F2-4BE6-8B9B-B8CA7D8B4DFE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85695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Nabízí se možnosti doprovodů na rytmické nástroje, tleskání, </a:t>
            </a:r>
            <a:r>
              <a:rPr lang="cs-CZ" smtClean="0"/>
              <a:t>dupání</a:t>
            </a:r>
            <a:r>
              <a:rPr lang="cs-CZ" baseline="0" smtClean="0"/>
              <a:t> atd.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23803-54F2-4BE6-8B9B-B8CA7D8B4DF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8152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?CTT=6&amp;ver=14&amp;app=powerpnt.ex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3357710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Lidové písně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VY_32_INOVACE_17_Tluče bubeníček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Iva Dušková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1981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Tluče bubeníček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OEM\AppData\Local\Microsoft\Windows\Temporary Internet Files\Content.IE5\S2OJ9WZ5\MP900431816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09018" y="1600200"/>
            <a:ext cx="4525963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049172" y="5229200"/>
            <a:ext cx="18144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Mgr. Iva Dušková,</a:t>
            </a:r>
          </a:p>
          <a:p>
            <a:r>
              <a:rPr lang="cs-CZ" dirty="0"/>
              <a:t>2. ZŠ Dobříš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477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86">
        <p14:prism isContent="1"/>
      </p:transition>
    </mc:Choice>
    <mc:Fallback xmlns="">
      <p:transition spd="slow" advTm="548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99203" y="836712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Tluče bubeníček, </a:t>
            </a:r>
          </a:p>
          <a:p>
            <a:pPr marL="0" indent="0" algn="ctr">
              <a:buNone/>
            </a:pPr>
            <a:r>
              <a:rPr lang="cs-CZ" dirty="0" smtClean="0"/>
              <a:t>tluče na buben </a:t>
            </a:r>
          </a:p>
          <a:p>
            <a:pPr marL="0" indent="0" algn="ctr">
              <a:buNone/>
            </a:pPr>
            <a:r>
              <a:rPr lang="cs-CZ" dirty="0" smtClean="0"/>
              <a:t>a svolává hochy: </a:t>
            </a:r>
          </a:p>
          <a:p>
            <a:pPr marL="0" indent="0" algn="ctr">
              <a:buNone/>
            </a:pPr>
            <a:r>
              <a:rPr lang="cs-CZ" dirty="0" smtClean="0"/>
              <a:t>hoši pojďte ven!</a:t>
            </a:r>
            <a:endParaRPr lang="cs-CZ" dirty="0"/>
          </a:p>
        </p:txBody>
      </p:sp>
      <p:pic>
        <p:nvPicPr>
          <p:cNvPr id="2051" name="Picture 3" descr="C:\Users\OEM\AppData\Local\Microsoft\Windows\Temporary Internet Files\Content.IE5\RZBRHLXH\MM900283640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7" y="4005064"/>
            <a:ext cx="2100233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OEM\AppData\Local\Microsoft\Windows\Temporary Internet Files\Content.IE5\S2OJ9WZ5\MC90029007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70487">
            <a:off x="6700170" y="2684240"/>
            <a:ext cx="1632515" cy="1489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OEM\AppData\Local\Microsoft\Windows\Temporary Internet Files\Content.IE5\RZBRHLXH\MC90031067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86711"/>
            <a:ext cx="1543507" cy="188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36-AudioTrack 36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906827" y="7647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49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258">
        <p:checker/>
      </p:transition>
    </mc:Choice>
    <mc:Fallback xmlns="">
      <p:transition spd="slow" advTm="12258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err="1" smtClean="0"/>
              <a:t>Zahrajem</a:t>
            </a:r>
            <a:r>
              <a:rPr lang="cs-CZ" dirty="0" smtClean="0"/>
              <a:t> si na vojáky, </a:t>
            </a:r>
          </a:p>
          <a:p>
            <a:pPr marL="0" indent="0" algn="ctr">
              <a:buNone/>
            </a:pPr>
            <a:r>
              <a:rPr lang="cs-CZ" dirty="0" smtClean="0"/>
              <a:t>máme flinty a bodáky, </a:t>
            </a:r>
          </a:p>
          <a:p>
            <a:pPr marL="0" indent="0" algn="ctr">
              <a:buNone/>
            </a:pPr>
            <a:r>
              <a:rPr lang="cs-CZ" dirty="0" smtClean="0"/>
              <a:t>hola, hola, hej, </a:t>
            </a:r>
          </a:p>
          <a:p>
            <a:pPr marL="0" indent="0" algn="ctr">
              <a:buNone/>
            </a:pPr>
            <a:r>
              <a:rPr lang="cs-CZ" dirty="0" smtClean="0"/>
              <a:t>nikdo nemeškej!</a:t>
            </a:r>
            <a:endParaRPr lang="cs-CZ" dirty="0"/>
          </a:p>
        </p:txBody>
      </p:sp>
      <p:pic>
        <p:nvPicPr>
          <p:cNvPr id="3074" name="Picture 2" descr="C:\Users\OEM\AppData\Local\Microsoft\Windows\Temporary Internet Files\Content.IE5\B4A6B7Q4\MC9003314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56792"/>
            <a:ext cx="1224136" cy="361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OEM\AppData\Local\Microsoft\Windows\Temporary Internet Files\Content.IE5\ACJE728X\MC9001991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525" y="5043145"/>
            <a:ext cx="3038947" cy="953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OEM\AppData\Local\Microsoft\Windows\Temporary Internet Files\Content.IE5\B4A6B7Q4\MC9003314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556792"/>
            <a:ext cx="1224136" cy="361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831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29"/>
    </mc:Choice>
    <mc:Fallback xmlns="">
      <p:transition spd="slow" advTm="1692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8640"/>
            <a:ext cx="8229600" cy="178965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sz="3600" dirty="0"/>
          </a:p>
          <a:p>
            <a:pPr marL="0" indent="0" algn="ctr">
              <a:buNone/>
            </a:pPr>
            <a:r>
              <a:rPr lang="cs-CZ" sz="4600" dirty="0" smtClean="0"/>
              <a:t>Nyní vyťukej rytmus na bubínek:</a:t>
            </a:r>
            <a:endParaRPr lang="cs-CZ" sz="4600" dirty="0"/>
          </a:p>
        </p:txBody>
      </p:sp>
      <p:pic>
        <p:nvPicPr>
          <p:cNvPr id="1026" name="Picture 2" descr="C:\Users\OEM\AppData\Local\Microsoft\Windows\Temporary Internet Files\Content.IE5\H1KETE02\MC90033150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24017"/>
            <a:ext cx="2783171" cy="2965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42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91"/>
    </mc:Choice>
    <mc:Fallback xmlns="">
      <p:transition spd="slow" advTm="3129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sz="3600" b="1" kern="1200" cap="none" spc="5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 </a:t>
            </a:r>
            <a:endParaRPr lang="cs-CZ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499203" y="83671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smtClean="0"/>
              <a:t>Tluče bubeníček, </a:t>
            </a:r>
          </a:p>
          <a:p>
            <a:pPr marL="0" indent="0" algn="ctr">
              <a:buFont typeface="Arial" pitchFamily="34" charset="0"/>
              <a:buNone/>
            </a:pPr>
            <a:r>
              <a:rPr lang="cs-CZ" smtClean="0"/>
              <a:t>tluče na buben </a:t>
            </a:r>
          </a:p>
          <a:p>
            <a:pPr marL="0" indent="0" algn="ctr">
              <a:buFont typeface="Arial" pitchFamily="34" charset="0"/>
              <a:buNone/>
            </a:pPr>
            <a:r>
              <a:rPr lang="cs-CZ" smtClean="0"/>
              <a:t>a svolává hochy: </a:t>
            </a:r>
          </a:p>
          <a:p>
            <a:pPr marL="0" indent="0" algn="ctr">
              <a:buFont typeface="Arial" pitchFamily="34" charset="0"/>
              <a:buNone/>
            </a:pPr>
            <a:r>
              <a:rPr lang="cs-CZ" smtClean="0"/>
              <a:t>hoši pojďte ven!</a:t>
            </a:r>
            <a:endParaRPr lang="cs-CZ" dirty="0"/>
          </a:p>
        </p:txBody>
      </p:sp>
      <p:pic>
        <p:nvPicPr>
          <p:cNvPr id="10" name="Picture 3" descr="C:\Users\OEM\AppData\Local\Microsoft\Windows\Temporary Internet Files\Content.IE5\RZBRHLXH\MM900283640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7" y="4005064"/>
            <a:ext cx="2100233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OEM\AppData\Local\Microsoft\Windows\Temporary Internet Files\Content.IE5\S2OJ9WZ5\MC90029007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70487">
            <a:off x="6700170" y="2684240"/>
            <a:ext cx="1632515" cy="1489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OEM\AppData\Local\Microsoft\Windows\Temporary Internet Files\Content.IE5\RZBRHLXH\MC90031067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86711"/>
            <a:ext cx="1543507" cy="188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36-AudioTrack 36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906827" y="7647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6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63"/>
    </mc:Choice>
    <mc:Fallback xmlns="">
      <p:transition spd="slow" advTm="121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13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sz="3600" b="1" kern="1200" cap="none" spc="5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 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smtClean="0"/>
              <a:t>Zahrajem si na vojáky, </a:t>
            </a:r>
          </a:p>
          <a:p>
            <a:pPr marL="0" indent="0" algn="ctr">
              <a:buFont typeface="Arial" pitchFamily="34" charset="0"/>
              <a:buNone/>
            </a:pPr>
            <a:r>
              <a:rPr lang="cs-CZ" smtClean="0"/>
              <a:t>máme flinty a bodáky, </a:t>
            </a:r>
          </a:p>
          <a:p>
            <a:pPr marL="0" indent="0" algn="ctr">
              <a:buFont typeface="Arial" pitchFamily="34" charset="0"/>
              <a:buNone/>
            </a:pPr>
            <a:r>
              <a:rPr lang="cs-CZ" smtClean="0"/>
              <a:t>hola, hola, hej, </a:t>
            </a:r>
          </a:p>
          <a:p>
            <a:pPr marL="0" indent="0" algn="ctr">
              <a:buFont typeface="Arial" pitchFamily="34" charset="0"/>
              <a:buNone/>
            </a:pPr>
            <a:r>
              <a:rPr lang="cs-CZ" smtClean="0"/>
              <a:t>nikdo nemeškej!</a:t>
            </a:r>
            <a:endParaRPr lang="cs-CZ" dirty="0"/>
          </a:p>
        </p:txBody>
      </p:sp>
      <p:pic>
        <p:nvPicPr>
          <p:cNvPr id="6" name="Picture 2" descr="C:\Users\OEM\AppData\Local\Microsoft\Windows\Temporary Internet Files\Content.IE5\B4A6B7Q4\MC9003314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56792"/>
            <a:ext cx="1224136" cy="361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OEM\AppData\Local\Microsoft\Windows\Temporary Internet Files\Content.IE5\ACJE728X\MC9001991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525" y="5043145"/>
            <a:ext cx="3038947" cy="953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OEM\AppData\Local\Microsoft\Windows\Temporary Internet Files\Content.IE5\B4A6B7Q4\MC9003314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556792"/>
            <a:ext cx="1224136" cy="361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305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93"/>
    </mc:Choice>
    <mc:Fallback xmlns="">
      <p:transition spd="slow" advTm="17193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r>
              <a:rPr lang="cs-CZ" dirty="0"/>
              <a:t>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Hudba: CD Dětské písně a říkadla, Disky, 1999</a:t>
            </a:r>
          </a:p>
          <a:p>
            <a:r>
              <a:rPr lang="cs-CZ" dirty="0"/>
              <a:t>Obrázky</a:t>
            </a:r>
            <a:r>
              <a:rPr lang="cs-CZ"/>
              <a:t>: </a:t>
            </a:r>
            <a:r>
              <a:rPr lang="cs-CZ"/>
              <a:t>Klipart - </a:t>
            </a:r>
            <a:r>
              <a:rPr lang="cs-CZ">
                <a:hlinkClick r:id="rId2"/>
              </a:rPr>
              <a:t>http://office.microsoft.com/cs-cz/images</a:t>
            </a:r>
            <a:r>
              <a:rPr lang="cs-CZ">
                <a:hlinkClick r:id="rId2"/>
              </a:rPr>
              <a:t>/?</a:t>
            </a:r>
            <a:r>
              <a:rPr lang="cs-CZ" smtClean="0">
                <a:hlinkClick r:id="rId2"/>
              </a:rPr>
              <a:t>CTT=6&amp;ver=14&amp;app=powerpnt.exe</a:t>
            </a:r>
            <a:endParaRPr lang="cs-CZ" smtClean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569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61"/>
    </mc:Choice>
    <mc:Fallback xmlns="">
      <p:transition spd="slow" advTm="3361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320</TotalTime>
  <Words>153</Words>
  <Application>Microsoft Office PowerPoint</Application>
  <PresentationFormat>Předvádění na obrazovce (4:3)</PresentationFormat>
  <Paragraphs>48</Paragraphs>
  <Slides>8</Slides>
  <Notes>2</Notes>
  <HiddenSlides>1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Došky</vt:lpstr>
      <vt:lpstr>Prezentace aplikace PowerPoint</vt:lpstr>
      <vt:lpstr>Tluče bubeníček</vt:lpstr>
      <vt:lpstr> </vt:lpstr>
      <vt:lpstr> </vt:lpstr>
      <vt:lpstr> </vt:lpstr>
      <vt:lpstr> </vt:lpstr>
      <vt:lpstr> 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Tluče bubeníček</dc:title>
  <dc:creator>Mgr. Iva Dušková</dc:creator>
  <cp:lastModifiedBy>OEM</cp:lastModifiedBy>
  <cp:revision>15</cp:revision>
  <dcterms:created xsi:type="dcterms:W3CDTF">2011-08-26T13:17:25Z</dcterms:created>
  <dcterms:modified xsi:type="dcterms:W3CDTF">2011-11-29T08:15:55Z</dcterms:modified>
</cp:coreProperties>
</file>