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ig%C3%A9rie" TargetMode="External"/><Relationship Id="rId2" Type="http://schemas.openxmlformats.org/officeDocument/2006/relationships/hyperlink" Target="http://www.google.cz/imgres?q=lagos&amp;hl=cs&amp;tbm=isch&amp;tbnid=oS0n9dbGKph7hM:&amp;imgrefurl=http://www.mycontinent.co/Nigeria.php&amp;docid=4teCEvMke5HpcM&amp;w=1000&amp;h=669&amp;ei=ggBiTr3CHemF4gSl5OynCg&amp;zoom=1&amp;iact=rc&amp;dur=384&amp;page=2&amp;tbnh=130&amp;tbnw=177&amp;start=16&amp;ndsp=15&amp;ved=1t:429,r:2,s:16&amp;tx=103&amp;ty=88&amp;biw=1191&amp;bih=59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580354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VY_52_INOVACE_05_Nigérie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Calibri"/>
                          <a:cs typeface="Times New Roman"/>
                        </a:rPr>
                        <a:t>Vladimír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Kopal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8282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NIGÉRIE</a:t>
            </a:r>
            <a:endParaRPr lang="cs-CZ" sz="4000" dirty="0"/>
          </a:p>
        </p:txBody>
      </p:sp>
      <p:pic>
        <p:nvPicPr>
          <p:cNvPr id="1026" name="Picture 2" descr="C:\Users\OEM\Pictures\nigeria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47625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znak: Nigérie, Nigerijská federativní republik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785458"/>
            <a:ext cx="2219605" cy="2219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vlajka: Nigérie, Nigerijská federativní republik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526360"/>
            <a:ext cx="3528392" cy="181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5409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ROZLOHA: 923 770 km</a:t>
            </a:r>
            <a:r>
              <a:rPr lang="cs-CZ" baseline="30000" dirty="0" smtClean="0"/>
              <a:t>2</a:t>
            </a:r>
          </a:p>
          <a:p>
            <a:r>
              <a:rPr lang="cs-CZ" dirty="0" smtClean="0"/>
              <a:t>POČET OBYVATEL: 150 000 000 (nejvíce z </a:t>
            </a:r>
            <a:r>
              <a:rPr lang="cs-CZ" dirty="0" err="1" smtClean="0"/>
              <a:t>afric</a:t>
            </a:r>
            <a:r>
              <a:rPr lang="cs-CZ" dirty="0" smtClean="0"/>
              <a:t>-</a:t>
            </a:r>
          </a:p>
          <a:p>
            <a:pPr marL="0" indent="0">
              <a:buNone/>
            </a:pPr>
            <a:r>
              <a:rPr lang="cs-CZ" dirty="0" smtClean="0"/>
              <a:t>                                   </a:t>
            </a:r>
            <a:r>
              <a:rPr lang="cs-CZ" dirty="0" err="1" smtClean="0"/>
              <a:t>kých</a:t>
            </a:r>
            <a:r>
              <a:rPr lang="cs-CZ" dirty="0" smtClean="0"/>
              <a:t> států)</a:t>
            </a:r>
          </a:p>
          <a:p>
            <a:r>
              <a:rPr lang="cs-CZ" dirty="0" smtClean="0"/>
              <a:t>HLAVNÍ MĚSTO: Abuja </a:t>
            </a:r>
            <a:r>
              <a:rPr lang="en-US" dirty="0" smtClean="0"/>
              <a:t>[</a:t>
            </a:r>
            <a:r>
              <a:rPr lang="cs-CZ" dirty="0" err="1" smtClean="0"/>
              <a:t>abudža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DALŠÍ MĚSTA: Lagos (největší), </a:t>
            </a:r>
            <a:r>
              <a:rPr lang="cs-CZ" dirty="0" err="1" smtClean="0"/>
              <a:t>Ibadan</a:t>
            </a:r>
            <a:endParaRPr lang="cs-CZ" dirty="0" smtClean="0"/>
          </a:p>
          <a:p>
            <a:r>
              <a:rPr lang="cs-CZ" dirty="0" smtClean="0"/>
              <a:t>ÚŘEDNÍ JAZYK: angličtina</a:t>
            </a:r>
          </a:p>
          <a:p>
            <a:r>
              <a:rPr lang="cs-CZ" dirty="0" smtClean="0"/>
              <a:t>HLAVNÍ NÁBOŽENSTVÍ: islám, křesťanství</a:t>
            </a:r>
          </a:p>
          <a:p>
            <a:r>
              <a:rPr lang="cs-CZ" dirty="0" smtClean="0"/>
              <a:t>MĚNA: naira</a:t>
            </a:r>
          </a:p>
          <a:p>
            <a:r>
              <a:rPr lang="cs-CZ" dirty="0" smtClean="0"/>
              <a:t>HLAVNÍ VÝVOZNÍ POLOŽKY: ropa, kakao, kaučuk,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palmový olej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791078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fotogalerie</a:t>
            </a:r>
            <a:endParaRPr lang="cs-CZ" dirty="0"/>
          </a:p>
        </p:txBody>
      </p:sp>
      <p:pic>
        <p:nvPicPr>
          <p:cNvPr id="2050" name="Picture 2" descr="C:\Users\OEM\Pictures\abujanigeria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728" y="114782"/>
            <a:ext cx="3888432" cy="2207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24056" y="580644"/>
            <a:ext cx="7296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Abuja</a:t>
            </a:r>
          </a:p>
          <a:p>
            <a:endParaRPr lang="cs-CZ" dirty="0"/>
          </a:p>
        </p:txBody>
      </p:sp>
      <p:pic>
        <p:nvPicPr>
          <p:cNvPr id="2051" name="Picture 3" descr="C:\Users\OEM\Pictures\abuja stadio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080776"/>
            <a:ext cx="309634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958921" y="3097631"/>
            <a:ext cx="15678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Abuja- stadion</a:t>
            </a:r>
            <a:endParaRPr lang="cs-CZ" dirty="0"/>
          </a:p>
        </p:txBody>
      </p:sp>
      <p:pic>
        <p:nvPicPr>
          <p:cNvPr id="2052" name="Picture 4" descr="C:\Users\OEM\Pictures\lagos-moder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3564591" cy="4509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EM\Pictures\lagos-slum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092" y="4321677"/>
            <a:ext cx="3470877" cy="2322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60553" y="6196662"/>
            <a:ext cx="16257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oderní Lagos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95936" y="5805264"/>
            <a:ext cx="1292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Lagos-slum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47784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fotogalerie</a:t>
            </a:r>
            <a:endParaRPr lang="cs-CZ" dirty="0"/>
          </a:p>
        </p:txBody>
      </p:sp>
      <p:pic>
        <p:nvPicPr>
          <p:cNvPr id="3074" name="Picture 2" descr="C:\Users\OEM\Pictures\kakaovní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40768"/>
            <a:ext cx="2057400" cy="290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OEM\Pictures\kakaove-boby-cokolad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02" y="4437112"/>
            <a:ext cx="2749905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02834" y="1340768"/>
            <a:ext cx="1169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kakaovník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6426035"/>
            <a:ext cx="2166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plod, boby, čokoláda</a:t>
            </a:r>
            <a:endParaRPr lang="cs-CZ" dirty="0"/>
          </a:p>
        </p:txBody>
      </p:sp>
      <p:pic>
        <p:nvPicPr>
          <p:cNvPr id="3076" name="Picture 4" descr="C:\Users\OEM\Pictures\řeka nige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6652" y="4223987"/>
            <a:ext cx="4157679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02773" y="6057409"/>
            <a:ext cx="11879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ř</a:t>
            </a:r>
            <a:r>
              <a:rPr lang="cs-CZ" dirty="0" smtClean="0"/>
              <a:t>eka Niger</a:t>
            </a:r>
            <a:endParaRPr lang="cs-CZ" dirty="0"/>
          </a:p>
        </p:txBody>
      </p:sp>
      <p:pic>
        <p:nvPicPr>
          <p:cNvPr id="3077" name="Picture 5" descr="C:\Users\OEM\Pictures\niger-rop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916832"/>
            <a:ext cx="2743200" cy="154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627784" y="3558359"/>
            <a:ext cx="2019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Niger-ropná skvrna</a:t>
            </a:r>
            <a:endParaRPr lang="cs-CZ" dirty="0"/>
          </a:p>
        </p:txBody>
      </p:sp>
      <p:pic>
        <p:nvPicPr>
          <p:cNvPr id="3078" name="Picture 6" descr="C:\Users\OEM\Pictures\Seun-Patrick_38_ABUJA-CARNIVAL-PICS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02512"/>
            <a:ext cx="3363293" cy="2425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354758" y="3086742"/>
            <a:ext cx="19495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igerijští tanečníci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258776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1.U kterého zálivu Nigérie leží?........................</a:t>
            </a:r>
          </a:p>
          <a:p>
            <a:r>
              <a:rPr lang="cs-CZ" dirty="0" smtClean="0"/>
              <a:t>2.Úřední jazyk? ……………….</a:t>
            </a:r>
          </a:p>
          <a:p>
            <a:r>
              <a:rPr lang="cs-CZ" dirty="0" smtClean="0"/>
              <a:t>3.Nejvýznamnější řeka?.....................</a:t>
            </a:r>
          </a:p>
          <a:p>
            <a:r>
              <a:rPr lang="cs-CZ" dirty="0" smtClean="0"/>
              <a:t>4.Hlavní město?.........................</a:t>
            </a:r>
          </a:p>
          <a:p>
            <a:r>
              <a:rPr lang="cs-CZ" dirty="0" smtClean="0"/>
              <a:t>5.Hlavní nerostná surovina?.................</a:t>
            </a:r>
          </a:p>
          <a:p>
            <a:r>
              <a:rPr lang="cs-CZ" dirty="0" smtClean="0"/>
              <a:t>6.Největší město?.....................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69158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odpovědi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1.U kterého zálivu Nigérie leží</a:t>
            </a:r>
            <a:r>
              <a:rPr lang="cs-CZ" dirty="0" smtClean="0">
                <a:solidFill>
                  <a:schemeClr val="tx1"/>
                </a:solidFill>
              </a:rPr>
              <a:t>? Guinejský.......</a:t>
            </a:r>
          </a:p>
          <a:p>
            <a:r>
              <a:rPr lang="cs-CZ" dirty="0" smtClean="0"/>
              <a:t>2.Úřední jazyk? </a:t>
            </a:r>
            <a:r>
              <a:rPr lang="cs-CZ" dirty="0" smtClean="0">
                <a:solidFill>
                  <a:schemeClr val="tx1"/>
                </a:solidFill>
              </a:rPr>
              <a:t>angličtina</a:t>
            </a:r>
            <a:r>
              <a:rPr lang="cs-CZ" dirty="0" smtClean="0"/>
              <a:t>……………….</a:t>
            </a:r>
          </a:p>
          <a:p>
            <a:r>
              <a:rPr lang="cs-CZ" dirty="0" smtClean="0"/>
              <a:t>3.Nejvýznamnější řeka</a:t>
            </a:r>
            <a:r>
              <a:rPr lang="cs-CZ" dirty="0" smtClean="0">
                <a:solidFill>
                  <a:schemeClr val="tx1"/>
                </a:solidFill>
              </a:rPr>
              <a:t>? Niger.....................</a:t>
            </a:r>
          </a:p>
          <a:p>
            <a:r>
              <a:rPr lang="cs-CZ" dirty="0" smtClean="0"/>
              <a:t>4.Hlavní město? </a:t>
            </a:r>
            <a:r>
              <a:rPr lang="cs-CZ" dirty="0" smtClean="0">
                <a:solidFill>
                  <a:schemeClr val="tx1"/>
                </a:solidFill>
              </a:rPr>
              <a:t>Abuja</a:t>
            </a:r>
            <a:r>
              <a:rPr lang="cs-CZ" dirty="0" smtClean="0"/>
              <a:t>.........................</a:t>
            </a:r>
          </a:p>
          <a:p>
            <a:r>
              <a:rPr lang="cs-CZ" dirty="0" smtClean="0"/>
              <a:t>5.Hlavní nerostná surovina? </a:t>
            </a:r>
            <a:r>
              <a:rPr lang="cs-CZ" dirty="0" smtClean="0">
                <a:solidFill>
                  <a:schemeClr val="tx1"/>
                </a:solidFill>
              </a:rPr>
              <a:t>ropa</a:t>
            </a:r>
            <a:r>
              <a:rPr lang="cs-CZ" dirty="0" smtClean="0"/>
              <a:t>.................</a:t>
            </a:r>
          </a:p>
          <a:p>
            <a:r>
              <a:rPr lang="cs-CZ" dirty="0" smtClean="0"/>
              <a:t>6.Největší město? </a:t>
            </a:r>
            <a:r>
              <a:rPr lang="cs-CZ" dirty="0" smtClean="0">
                <a:solidFill>
                  <a:schemeClr val="tx1"/>
                </a:solidFill>
              </a:rPr>
              <a:t>Lagos</a:t>
            </a:r>
            <a:r>
              <a:rPr lang="cs-CZ" dirty="0" smtClean="0"/>
              <a:t>.....................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11292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hlinkClick r:id="rId2"/>
              </a:rPr>
              <a:t>http://www.google.cz/imgres?q=lagos&amp;hl=cs&amp;tbm=isch&amp;tbnid=oS0n9dbGKph7hM:&amp;imgrefurl=http://</a:t>
            </a:r>
            <a:r>
              <a:rPr lang="cs-CZ" dirty="0" smtClean="0">
                <a:hlinkClick r:id="rId2"/>
              </a:rPr>
              <a:t>www.mycontinent.co/Nigeria.php&amp;docid=4teCEvMke5HpcM&amp;w=1000&amp;h=669&amp;ei=ggBiTr3CHemF4gSl5OynCg&amp;zoom=1&amp;iact=rc&amp;dur=384&amp;page=2&amp;tbnh=130&amp;tbnw=177&amp;start=16&amp;ndsp=15&amp;ved=1t:429,r:2,s:16&amp;tx=103&amp;ty=88&amp;biw=1191&amp;bih=599</a:t>
            </a:r>
            <a:endParaRPr lang="cs-CZ" dirty="0" smtClean="0"/>
          </a:p>
          <a:p>
            <a:r>
              <a:rPr lang="cs-CZ" dirty="0">
                <a:hlinkClick r:id="rId3"/>
              </a:rPr>
              <a:t>http://cs.wikipedia.org/wiki/Nig%C3%A9rie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25513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46</TotalTime>
  <Words>171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NIGÉRIE</vt:lpstr>
      <vt:lpstr>Základní údaje</vt:lpstr>
      <vt:lpstr>fotogalerie</vt:lpstr>
      <vt:lpstr>fotogalerie</vt:lpstr>
      <vt:lpstr>otázky</vt:lpstr>
      <vt:lpstr>Otázky a odpovědi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NIGÉRIE</dc:title>
  <dc:creator>OEM</dc:creator>
  <cp:lastModifiedBy>OEM</cp:lastModifiedBy>
  <cp:revision>7</cp:revision>
  <dcterms:created xsi:type="dcterms:W3CDTF">2011-04-20T07:45:42Z</dcterms:created>
  <dcterms:modified xsi:type="dcterms:W3CDTF">2011-09-03T10:28:09Z</dcterms:modified>
</cp:coreProperties>
</file>