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80" r:id="rId1"/>
  </p:sldMasterIdLst>
  <p:notesMasterIdLst>
    <p:notesMasterId r:id="rId18"/>
  </p:notesMasterIdLst>
  <p:sldIdLst>
    <p:sldId id="256" r:id="rId2"/>
    <p:sldId id="262" r:id="rId3"/>
    <p:sldId id="267" r:id="rId4"/>
    <p:sldId id="268" r:id="rId5"/>
    <p:sldId id="269" r:id="rId6"/>
    <p:sldId id="265" r:id="rId7"/>
    <p:sldId id="271" r:id="rId8"/>
    <p:sldId id="272" r:id="rId9"/>
    <p:sldId id="264" r:id="rId10"/>
    <p:sldId id="270" r:id="rId11"/>
    <p:sldId id="273" r:id="rId12"/>
    <p:sldId id="266" r:id="rId13"/>
    <p:sldId id="274" r:id="rId14"/>
    <p:sldId id="275" r:id="rId15"/>
    <p:sldId id="277" r:id="rId16"/>
    <p:sldId id="260" r:id="rId17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6" d="100"/>
          <a:sy n="66" d="100"/>
        </p:scale>
        <p:origin x="-636" y="9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1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A9EE107-A5FB-41C4-9EF1-1CC153B68B3F}" type="doc">
      <dgm:prSet loTypeId="urn:microsoft.com/office/officeart/2008/layout/VerticalCurvedList" loCatId="list" qsTypeId="urn:microsoft.com/office/officeart/2005/8/quickstyle/simple2" qsCatId="simple" csTypeId="urn:microsoft.com/office/officeart/2005/8/colors/accent1_2#1" csCatId="accent1" phldr="1"/>
      <dgm:spPr/>
      <dgm:t>
        <a:bodyPr/>
        <a:lstStyle/>
        <a:p>
          <a:endParaRPr lang="cs-CZ"/>
        </a:p>
      </dgm:t>
    </dgm:pt>
    <dgm:pt modelId="{3061F91D-8548-4FCB-A021-DD835A272F0F}">
      <dgm:prSet phldrT="[Text]" custT="1"/>
      <dgm:spPr/>
      <dgm:t>
        <a:bodyPr/>
        <a:lstStyle/>
        <a:p>
          <a:r>
            <a:rPr lang="cs-CZ" sz="2000" b="1" dirty="0" smtClean="0"/>
            <a:t>Téma sady:ČR –Kulturní památky</a:t>
          </a:r>
          <a:endParaRPr lang="cs-CZ" sz="2000" b="1" dirty="0"/>
        </a:p>
      </dgm:t>
    </dgm:pt>
    <dgm:pt modelId="{964A7552-04A1-426D-AC2F-6455AE0A46FC}" type="par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CD2629B0-CE06-4C37-BA3E-EB383F625F73}" type="sib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60B5D622-D348-4384-9EFA-863CA4F7B7A3}">
      <dgm:prSet phldrT="[Text]" custT="1"/>
      <dgm:spPr/>
      <dgm:t>
        <a:bodyPr/>
        <a:lstStyle/>
        <a:p>
          <a:r>
            <a:rPr lang="cs-CZ" sz="2000" b="1" dirty="0" smtClean="0"/>
            <a:t>Název: </a:t>
          </a:r>
          <a:r>
            <a:rPr lang="cs-CZ" sz="2000" b="0" dirty="0" smtClean="0"/>
            <a:t>VY_32_INOVACE_</a:t>
          </a:r>
          <a:endParaRPr lang="cs-CZ" sz="2000" dirty="0" smtClean="0"/>
        </a:p>
      </dgm:t>
    </dgm:pt>
    <dgm:pt modelId="{74CB5370-34BA-43B8-AB66-1E3510545B42}" type="par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5895C10F-262B-4EFF-A7FE-F20237FEAECB}" type="sib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A83A7CFB-B411-4357-9641-4A8443F73655}">
      <dgm:prSet phldrT="[Text]" custT="1"/>
      <dgm:spPr/>
      <dgm:t>
        <a:bodyPr/>
        <a:lstStyle/>
        <a:p>
          <a:r>
            <a:rPr lang="cs-CZ" sz="2000" b="1" dirty="0" err="1" smtClean="0"/>
            <a:t>Autor:Mgr.Jana</a:t>
          </a:r>
          <a:r>
            <a:rPr lang="cs-CZ" sz="2000" b="1" dirty="0" smtClean="0"/>
            <a:t> Strejčková</a:t>
          </a:r>
        </a:p>
      </dgm:t>
    </dgm:pt>
    <dgm:pt modelId="{F3C4A836-23AC-4E41-B6D6-51221E7E6743}" type="sib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97616D95-5DD7-4F6A-B2B9-47EBAD36AF82}" type="par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E392F34A-E55D-43D5-AEDD-49027298B816}">
      <dgm:prSet phldrT="[Text]" custT="1"/>
      <dgm:spPr/>
      <dgm:t>
        <a:bodyPr/>
        <a:lstStyle/>
        <a:p>
          <a:r>
            <a:rPr lang="cs-CZ" sz="2000" b="1" dirty="0" smtClean="0"/>
            <a:t>Číslo projektu: </a:t>
          </a:r>
          <a:r>
            <a:rPr lang="cs-CZ" sz="2000" dirty="0" smtClean="0"/>
            <a:t>CZ.1.07/1.4.00/21.3315</a:t>
          </a:r>
          <a:endParaRPr lang="cs-CZ" sz="2000" b="1" dirty="0"/>
        </a:p>
      </dgm:t>
    </dgm:pt>
    <dgm:pt modelId="{BC40F3DB-7514-4A20-8E05-98AEEC263C22}" type="parTrans" cxnId="{85DD460C-C999-4113-86D0-07CE61C390A7}">
      <dgm:prSet/>
      <dgm:spPr/>
      <dgm:t>
        <a:bodyPr/>
        <a:lstStyle/>
        <a:p>
          <a:endParaRPr lang="cs-CZ"/>
        </a:p>
      </dgm:t>
    </dgm:pt>
    <dgm:pt modelId="{9093FE33-FB2C-41B0-8F18-5CB6446B7DEF}" type="sibTrans" cxnId="{85DD460C-C999-4113-86D0-07CE61C390A7}">
      <dgm:prSet/>
      <dgm:spPr/>
      <dgm:t>
        <a:bodyPr/>
        <a:lstStyle/>
        <a:p>
          <a:endParaRPr lang="cs-CZ"/>
        </a:p>
      </dgm:t>
    </dgm:pt>
    <dgm:pt modelId="{8D78E2D7-18A7-41DD-9962-57B3FE2BEBDD}">
      <dgm:prSet/>
      <dgm:spPr/>
      <dgm:t>
        <a:bodyPr/>
        <a:lstStyle/>
        <a:p>
          <a:r>
            <a:rPr lang="cs-CZ" b="1" dirty="0" smtClean="0"/>
            <a:t>Datum/období: Leden/2014</a:t>
          </a:r>
          <a:endParaRPr lang="cs-CZ" b="1" dirty="0"/>
        </a:p>
      </dgm:t>
    </dgm:pt>
    <dgm:pt modelId="{7010D3F4-D5D1-4966-89A1-DF5353CA0871}" type="parTrans" cxnId="{15F5E694-5784-48A5-A635-B8CBDBFD6748}">
      <dgm:prSet/>
      <dgm:spPr/>
      <dgm:t>
        <a:bodyPr/>
        <a:lstStyle/>
        <a:p>
          <a:endParaRPr lang="cs-CZ"/>
        </a:p>
      </dgm:t>
    </dgm:pt>
    <dgm:pt modelId="{377E22FB-7E54-457A-B361-770C5D7E2397}" type="sibTrans" cxnId="{15F5E694-5784-48A5-A635-B8CBDBFD6748}">
      <dgm:prSet/>
      <dgm:spPr/>
      <dgm:t>
        <a:bodyPr/>
        <a:lstStyle/>
        <a:p>
          <a:endParaRPr lang="cs-CZ"/>
        </a:p>
      </dgm:t>
    </dgm:pt>
    <dgm:pt modelId="{A6F0E638-0CDE-4E1F-BB57-10C18463C623}">
      <dgm:prSet/>
      <dgm:spPr/>
      <dgm:t>
        <a:bodyPr/>
        <a:lstStyle/>
        <a:p>
          <a:endParaRPr lang="cs-CZ"/>
        </a:p>
      </dgm:t>
    </dgm:pt>
    <dgm:pt modelId="{00411118-6576-416C-BD8F-DA7F795DDF12}" type="parTrans" cxnId="{A6EAC2AC-C10D-4EB4-9ADF-5A79DC737E27}">
      <dgm:prSet/>
      <dgm:spPr/>
      <dgm:t>
        <a:bodyPr/>
        <a:lstStyle/>
        <a:p>
          <a:endParaRPr lang="cs-CZ"/>
        </a:p>
      </dgm:t>
    </dgm:pt>
    <dgm:pt modelId="{5E32EA29-68D1-4F1E-9F33-DE2095689CF9}" type="sibTrans" cxnId="{A6EAC2AC-C10D-4EB4-9ADF-5A79DC737E27}">
      <dgm:prSet/>
      <dgm:spPr/>
      <dgm:t>
        <a:bodyPr/>
        <a:lstStyle/>
        <a:p>
          <a:endParaRPr lang="cs-CZ"/>
        </a:p>
      </dgm:t>
    </dgm:pt>
    <dgm:pt modelId="{9C0CD981-713F-47B3-AE2F-2963F2684A6F}" type="pres">
      <dgm:prSet presAssocID="{BA9EE107-A5FB-41C4-9EF1-1CC153B68B3F}" presName="Name0" presStyleCnt="0">
        <dgm:presLayoutVars>
          <dgm:chMax val="7"/>
          <dgm:chPref val="7"/>
          <dgm:dir/>
        </dgm:presLayoutVars>
      </dgm:prSet>
      <dgm:spPr/>
      <dgm:t>
        <a:bodyPr/>
        <a:lstStyle/>
        <a:p>
          <a:endParaRPr lang="cs-CZ"/>
        </a:p>
      </dgm:t>
    </dgm:pt>
    <dgm:pt modelId="{96773A7D-3367-4F53-A2D2-EA5770AFFDB3}" type="pres">
      <dgm:prSet presAssocID="{BA9EE107-A5FB-41C4-9EF1-1CC153B68B3F}" presName="Name1" presStyleCnt="0"/>
      <dgm:spPr/>
      <dgm:t>
        <a:bodyPr/>
        <a:lstStyle/>
        <a:p>
          <a:endParaRPr lang="cs-CZ"/>
        </a:p>
      </dgm:t>
    </dgm:pt>
    <dgm:pt modelId="{F31B7103-6E88-4DB9-9888-CB9E0B3FEEF8}" type="pres">
      <dgm:prSet presAssocID="{BA9EE107-A5FB-41C4-9EF1-1CC153B68B3F}" presName="cycle" presStyleCnt="0"/>
      <dgm:spPr/>
      <dgm:t>
        <a:bodyPr/>
        <a:lstStyle/>
        <a:p>
          <a:endParaRPr lang="cs-CZ"/>
        </a:p>
      </dgm:t>
    </dgm:pt>
    <dgm:pt modelId="{F7A92DE4-3445-4B9B-AF3D-F2DA6F69C25D}" type="pres">
      <dgm:prSet presAssocID="{BA9EE107-A5FB-41C4-9EF1-1CC153B68B3F}" presName="srcNode" presStyleLbl="node1" presStyleIdx="0" presStyleCnt="5"/>
      <dgm:spPr/>
      <dgm:t>
        <a:bodyPr/>
        <a:lstStyle/>
        <a:p>
          <a:endParaRPr lang="cs-CZ"/>
        </a:p>
      </dgm:t>
    </dgm:pt>
    <dgm:pt modelId="{EF104B90-7E69-4918-A202-E6F91FC6E413}" type="pres">
      <dgm:prSet presAssocID="{BA9EE107-A5FB-41C4-9EF1-1CC153B68B3F}" presName="conn" presStyleLbl="parChTrans1D2" presStyleIdx="0" presStyleCnt="1" custLinFactNeighborX="4205" custLinFactNeighborY="804"/>
      <dgm:spPr/>
      <dgm:t>
        <a:bodyPr/>
        <a:lstStyle/>
        <a:p>
          <a:endParaRPr lang="cs-CZ"/>
        </a:p>
      </dgm:t>
    </dgm:pt>
    <dgm:pt modelId="{F5A5022A-2B1C-4F3B-B289-BC099E9CE92F}" type="pres">
      <dgm:prSet presAssocID="{BA9EE107-A5FB-41C4-9EF1-1CC153B68B3F}" presName="extraNode" presStyleLbl="node1" presStyleIdx="0" presStyleCnt="5"/>
      <dgm:spPr/>
      <dgm:t>
        <a:bodyPr/>
        <a:lstStyle/>
        <a:p>
          <a:endParaRPr lang="cs-CZ"/>
        </a:p>
      </dgm:t>
    </dgm:pt>
    <dgm:pt modelId="{F16BA6F4-95DE-4E28-BF94-6459A70C4A6D}" type="pres">
      <dgm:prSet presAssocID="{BA9EE107-A5FB-41C4-9EF1-1CC153B68B3F}" presName="dstNode" presStyleLbl="node1" presStyleIdx="0" presStyleCnt="5"/>
      <dgm:spPr/>
      <dgm:t>
        <a:bodyPr/>
        <a:lstStyle/>
        <a:p>
          <a:endParaRPr lang="cs-CZ"/>
        </a:p>
      </dgm:t>
    </dgm:pt>
    <dgm:pt modelId="{F036299F-AF4D-4DAF-ABF5-87E8CC3FEF1B}" type="pres">
      <dgm:prSet presAssocID="{A83A7CFB-B411-4357-9641-4A8443F73655}" presName="text_1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0B95986-31F6-48A6-A8D8-D04AC3BEDA92}" type="pres">
      <dgm:prSet presAssocID="{A83A7CFB-B411-4357-9641-4A8443F73655}" presName="accent_1" presStyleCnt="0"/>
      <dgm:spPr/>
      <dgm:t>
        <a:bodyPr/>
        <a:lstStyle/>
        <a:p>
          <a:endParaRPr lang="cs-CZ"/>
        </a:p>
      </dgm:t>
    </dgm:pt>
    <dgm:pt modelId="{112F553D-60C2-4CC4-948D-0369F51C4DB0}" type="pres">
      <dgm:prSet presAssocID="{A83A7CFB-B411-4357-9641-4A8443F73655}" presName="accentRepeatNode" presStyleLbl="solidFgAcc1" presStyleIdx="0" presStyleCnt="5"/>
      <dgm:spPr/>
      <dgm:t>
        <a:bodyPr/>
        <a:lstStyle/>
        <a:p>
          <a:endParaRPr lang="cs-CZ"/>
        </a:p>
      </dgm:t>
    </dgm:pt>
    <dgm:pt modelId="{A1781B13-DE10-4169-ABDE-0384026A6B34}" type="pres">
      <dgm:prSet presAssocID="{8D78E2D7-18A7-41DD-9962-57B3FE2BEBDD}" presName="text_2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5CD74A9-3E7B-49D7-95DD-EB8B72D6CA84}" type="pres">
      <dgm:prSet presAssocID="{8D78E2D7-18A7-41DD-9962-57B3FE2BEBDD}" presName="accent_2" presStyleCnt="0"/>
      <dgm:spPr/>
    </dgm:pt>
    <dgm:pt modelId="{2741B69B-255D-4143-BECE-5BD9035A4FC6}" type="pres">
      <dgm:prSet presAssocID="{8D78E2D7-18A7-41DD-9962-57B3FE2BEBDD}" presName="accentRepeatNode" presStyleLbl="solidFgAcc1" presStyleIdx="1" presStyleCnt="5"/>
      <dgm:spPr/>
    </dgm:pt>
    <dgm:pt modelId="{7DCEBD2C-792F-484E-9C96-926E03F540ED}" type="pres">
      <dgm:prSet presAssocID="{E392F34A-E55D-43D5-AEDD-49027298B816}" presName="text_3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E391AE5-35EA-4A7F-ACFF-6E662A0BD046}" type="pres">
      <dgm:prSet presAssocID="{E392F34A-E55D-43D5-AEDD-49027298B816}" presName="accent_3" presStyleCnt="0"/>
      <dgm:spPr/>
    </dgm:pt>
    <dgm:pt modelId="{EB133F34-59A3-4639-B813-3EF5396EC28B}" type="pres">
      <dgm:prSet presAssocID="{E392F34A-E55D-43D5-AEDD-49027298B816}" presName="accentRepeatNode" presStyleLbl="solidFgAcc1" presStyleIdx="2" presStyleCnt="5"/>
      <dgm:spPr/>
      <dgm:t>
        <a:bodyPr/>
        <a:lstStyle/>
        <a:p>
          <a:endParaRPr lang="cs-CZ"/>
        </a:p>
      </dgm:t>
    </dgm:pt>
    <dgm:pt modelId="{88F378EC-C3F8-47CD-AEFF-49BA634320FB}" type="pres">
      <dgm:prSet presAssocID="{3061F91D-8548-4FCB-A021-DD835A272F0F}" presName="text_4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C1D6B2A-9239-4220-B9D4-EF24FF044C0E}" type="pres">
      <dgm:prSet presAssocID="{3061F91D-8548-4FCB-A021-DD835A272F0F}" presName="accent_4" presStyleCnt="0"/>
      <dgm:spPr/>
    </dgm:pt>
    <dgm:pt modelId="{A6FEC19F-0F90-4EC7-BB21-E0ADFEFFA617}" type="pres">
      <dgm:prSet presAssocID="{3061F91D-8548-4FCB-A021-DD835A272F0F}" presName="accentRepeatNode" presStyleLbl="solidFgAcc1" presStyleIdx="3" presStyleCnt="5"/>
      <dgm:spPr/>
      <dgm:t>
        <a:bodyPr/>
        <a:lstStyle/>
        <a:p>
          <a:endParaRPr lang="cs-CZ"/>
        </a:p>
      </dgm:t>
    </dgm:pt>
    <dgm:pt modelId="{CAE44C5F-81A1-4D30-8D3F-2E663ECAC700}" type="pres">
      <dgm:prSet presAssocID="{60B5D622-D348-4384-9EFA-863CA4F7B7A3}" presName="text_5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53E2699-E7D5-4B6C-A824-2ED732C32228}" type="pres">
      <dgm:prSet presAssocID="{60B5D622-D348-4384-9EFA-863CA4F7B7A3}" presName="accent_5" presStyleCnt="0"/>
      <dgm:spPr/>
    </dgm:pt>
    <dgm:pt modelId="{D00E28E9-7A94-4DBE-BF47-6DC8F169B300}" type="pres">
      <dgm:prSet presAssocID="{60B5D622-D348-4384-9EFA-863CA4F7B7A3}" presName="accentRepeatNode" presStyleLbl="solidFgAcc1" presStyleIdx="4" presStyleCnt="5"/>
      <dgm:spPr/>
      <dgm:t>
        <a:bodyPr/>
        <a:lstStyle/>
        <a:p>
          <a:endParaRPr lang="cs-CZ"/>
        </a:p>
      </dgm:t>
    </dgm:pt>
  </dgm:ptLst>
  <dgm:cxnLst>
    <dgm:cxn modelId="{A6EAC2AC-C10D-4EB4-9ADF-5A79DC737E27}" srcId="{E392F34A-E55D-43D5-AEDD-49027298B816}" destId="{A6F0E638-0CDE-4E1F-BB57-10C18463C623}" srcOrd="0" destOrd="0" parTransId="{00411118-6576-416C-BD8F-DA7F795DDF12}" sibTransId="{5E32EA29-68D1-4F1E-9F33-DE2095689CF9}"/>
    <dgm:cxn modelId="{3936A9CF-6709-4BA5-9334-10996410A69F}" type="presOf" srcId="{A83A7CFB-B411-4357-9641-4A8443F73655}" destId="{F036299F-AF4D-4DAF-ABF5-87E8CC3FEF1B}" srcOrd="0" destOrd="0" presId="urn:microsoft.com/office/officeart/2008/layout/VerticalCurvedList"/>
    <dgm:cxn modelId="{85DD460C-C999-4113-86D0-07CE61C390A7}" srcId="{BA9EE107-A5FB-41C4-9EF1-1CC153B68B3F}" destId="{E392F34A-E55D-43D5-AEDD-49027298B816}" srcOrd="2" destOrd="0" parTransId="{BC40F3DB-7514-4A20-8E05-98AEEC263C22}" sibTransId="{9093FE33-FB2C-41B0-8F18-5CB6446B7DEF}"/>
    <dgm:cxn modelId="{B8C92B4A-9E16-4C6D-8583-A1CEC081E720}" srcId="{BA9EE107-A5FB-41C4-9EF1-1CC153B68B3F}" destId="{3061F91D-8548-4FCB-A021-DD835A272F0F}" srcOrd="3" destOrd="0" parTransId="{964A7552-04A1-426D-AC2F-6455AE0A46FC}" sibTransId="{CD2629B0-CE06-4C37-BA3E-EB383F625F73}"/>
    <dgm:cxn modelId="{F3146557-2E3C-46DA-A4FD-8B230B837C60}" srcId="{BA9EE107-A5FB-41C4-9EF1-1CC153B68B3F}" destId="{A83A7CFB-B411-4357-9641-4A8443F73655}" srcOrd="0" destOrd="0" parTransId="{97616D95-5DD7-4F6A-B2B9-47EBAD36AF82}" sibTransId="{F3C4A836-23AC-4E41-B6D6-51221E7E6743}"/>
    <dgm:cxn modelId="{626A5645-578F-459D-99A1-1FBE09638A46}" type="presOf" srcId="{3061F91D-8548-4FCB-A021-DD835A272F0F}" destId="{88F378EC-C3F8-47CD-AEFF-49BA634320FB}" srcOrd="0" destOrd="0" presId="urn:microsoft.com/office/officeart/2008/layout/VerticalCurvedList"/>
    <dgm:cxn modelId="{8D6424C2-F7EC-4613-B5CC-761B7111CF32}" type="presOf" srcId="{A6F0E638-0CDE-4E1F-BB57-10C18463C623}" destId="{7DCEBD2C-792F-484E-9C96-926E03F540ED}" srcOrd="0" destOrd="1" presId="urn:microsoft.com/office/officeart/2008/layout/VerticalCurvedList"/>
    <dgm:cxn modelId="{B8CA4157-A852-47B0-AA7D-B35F5A2EABF2}" type="presOf" srcId="{BA9EE107-A5FB-41C4-9EF1-1CC153B68B3F}" destId="{9C0CD981-713F-47B3-AE2F-2963F2684A6F}" srcOrd="0" destOrd="0" presId="urn:microsoft.com/office/officeart/2008/layout/VerticalCurvedList"/>
    <dgm:cxn modelId="{15F5E694-5784-48A5-A635-B8CBDBFD6748}" srcId="{BA9EE107-A5FB-41C4-9EF1-1CC153B68B3F}" destId="{8D78E2D7-18A7-41DD-9962-57B3FE2BEBDD}" srcOrd="1" destOrd="0" parTransId="{7010D3F4-D5D1-4966-89A1-DF5353CA0871}" sibTransId="{377E22FB-7E54-457A-B361-770C5D7E2397}"/>
    <dgm:cxn modelId="{1D8FC7F3-12CA-4B2C-94F8-5FAF1F35E3AF}" type="presOf" srcId="{8D78E2D7-18A7-41DD-9962-57B3FE2BEBDD}" destId="{A1781B13-DE10-4169-ABDE-0384026A6B34}" srcOrd="0" destOrd="0" presId="urn:microsoft.com/office/officeart/2008/layout/VerticalCurvedList"/>
    <dgm:cxn modelId="{DF849492-EC0F-41C4-9A01-844E1A834E31}" srcId="{BA9EE107-A5FB-41C4-9EF1-1CC153B68B3F}" destId="{60B5D622-D348-4384-9EFA-863CA4F7B7A3}" srcOrd="4" destOrd="0" parTransId="{74CB5370-34BA-43B8-AB66-1E3510545B42}" sibTransId="{5895C10F-262B-4EFF-A7FE-F20237FEAECB}"/>
    <dgm:cxn modelId="{3E199D5D-90A7-47C8-AAA5-30638E7C7134}" type="presOf" srcId="{E392F34A-E55D-43D5-AEDD-49027298B816}" destId="{7DCEBD2C-792F-484E-9C96-926E03F540ED}" srcOrd="0" destOrd="0" presId="urn:microsoft.com/office/officeart/2008/layout/VerticalCurvedList"/>
    <dgm:cxn modelId="{F6C5362C-484F-41C7-9AE2-269317B93766}" type="presOf" srcId="{60B5D622-D348-4384-9EFA-863CA4F7B7A3}" destId="{CAE44C5F-81A1-4D30-8D3F-2E663ECAC700}" srcOrd="0" destOrd="0" presId="urn:microsoft.com/office/officeart/2008/layout/VerticalCurvedList"/>
    <dgm:cxn modelId="{E07D03EB-F45B-4D34-A2E6-08CFFE1498B3}" type="presOf" srcId="{F3C4A836-23AC-4E41-B6D6-51221E7E6743}" destId="{EF104B90-7E69-4918-A202-E6F91FC6E413}" srcOrd="0" destOrd="0" presId="urn:microsoft.com/office/officeart/2008/layout/VerticalCurvedList"/>
    <dgm:cxn modelId="{F9D5C115-AAD4-4CEA-974D-D21F0DDBDA53}" type="presParOf" srcId="{9C0CD981-713F-47B3-AE2F-2963F2684A6F}" destId="{96773A7D-3367-4F53-A2D2-EA5770AFFDB3}" srcOrd="0" destOrd="0" presId="urn:microsoft.com/office/officeart/2008/layout/VerticalCurvedList"/>
    <dgm:cxn modelId="{21D95D52-1C19-4AB3-84D2-0EF511528C9A}" type="presParOf" srcId="{96773A7D-3367-4F53-A2D2-EA5770AFFDB3}" destId="{F31B7103-6E88-4DB9-9888-CB9E0B3FEEF8}" srcOrd="0" destOrd="0" presId="urn:microsoft.com/office/officeart/2008/layout/VerticalCurvedList"/>
    <dgm:cxn modelId="{912EDA34-F0DA-4876-B632-414B13BCDF35}" type="presParOf" srcId="{F31B7103-6E88-4DB9-9888-CB9E0B3FEEF8}" destId="{F7A92DE4-3445-4B9B-AF3D-F2DA6F69C25D}" srcOrd="0" destOrd="0" presId="urn:microsoft.com/office/officeart/2008/layout/VerticalCurvedList"/>
    <dgm:cxn modelId="{9778A082-ABBE-44B1-A4D6-6BDA8080533B}" type="presParOf" srcId="{F31B7103-6E88-4DB9-9888-CB9E0B3FEEF8}" destId="{EF104B90-7E69-4918-A202-E6F91FC6E413}" srcOrd="1" destOrd="0" presId="urn:microsoft.com/office/officeart/2008/layout/VerticalCurvedList"/>
    <dgm:cxn modelId="{A2A7A460-999F-41D1-BBED-E886A0EF1276}" type="presParOf" srcId="{F31B7103-6E88-4DB9-9888-CB9E0B3FEEF8}" destId="{F5A5022A-2B1C-4F3B-B289-BC099E9CE92F}" srcOrd="2" destOrd="0" presId="urn:microsoft.com/office/officeart/2008/layout/VerticalCurvedList"/>
    <dgm:cxn modelId="{B40DE0CA-0F08-4A11-9448-F74F7F557BE0}" type="presParOf" srcId="{F31B7103-6E88-4DB9-9888-CB9E0B3FEEF8}" destId="{F16BA6F4-95DE-4E28-BF94-6459A70C4A6D}" srcOrd="3" destOrd="0" presId="urn:microsoft.com/office/officeart/2008/layout/VerticalCurvedList"/>
    <dgm:cxn modelId="{1560BDC9-D10D-4FF6-BF61-CE62B9A1F2EE}" type="presParOf" srcId="{96773A7D-3367-4F53-A2D2-EA5770AFFDB3}" destId="{F036299F-AF4D-4DAF-ABF5-87E8CC3FEF1B}" srcOrd="1" destOrd="0" presId="urn:microsoft.com/office/officeart/2008/layout/VerticalCurvedList"/>
    <dgm:cxn modelId="{A5F695AD-ECDA-4AD2-A61C-A9937A3FF21E}" type="presParOf" srcId="{96773A7D-3367-4F53-A2D2-EA5770AFFDB3}" destId="{40B95986-31F6-48A6-A8D8-D04AC3BEDA92}" srcOrd="2" destOrd="0" presId="urn:microsoft.com/office/officeart/2008/layout/VerticalCurvedList"/>
    <dgm:cxn modelId="{7EE2D048-54C8-490B-A84A-E5617D342FEE}" type="presParOf" srcId="{40B95986-31F6-48A6-A8D8-D04AC3BEDA92}" destId="{112F553D-60C2-4CC4-948D-0369F51C4DB0}" srcOrd="0" destOrd="0" presId="urn:microsoft.com/office/officeart/2008/layout/VerticalCurvedList"/>
    <dgm:cxn modelId="{0C04A992-BC70-4670-B853-9DC908C62DA3}" type="presParOf" srcId="{96773A7D-3367-4F53-A2D2-EA5770AFFDB3}" destId="{A1781B13-DE10-4169-ABDE-0384026A6B34}" srcOrd="3" destOrd="0" presId="urn:microsoft.com/office/officeart/2008/layout/VerticalCurvedList"/>
    <dgm:cxn modelId="{34AE69D7-9AC3-4E08-AB73-2811860261A9}" type="presParOf" srcId="{96773A7D-3367-4F53-A2D2-EA5770AFFDB3}" destId="{65CD74A9-3E7B-49D7-95DD-EB8B72D6CA84}" srcOrd="4" destOrd="0" presId="urn:microsoft.com/office/officeart/2008/layout/VerticalCurvedList"/>
    <dgm:cxn modelId="{1F19D10E-F22C-4278-ABC9-6753E36E22E9}" type="presParOf" srcId="{65CD74A9-3E7B-49D7-95DD-EB8B72D6CA84}" destId="{2741B69B-255D-4143-BECE-5BD9035A4FC6}" srcOrd="0" destOrd="0" presId="urn:microsoft.com/office/officeart/2008/layout/VerticalCurvedList"/>
    <dgm:cxn modelId="{03045486-CA01-4129-BCB0-AFF3B6431A70}" type="presParOf" srcId="{96773A7D-3367-4F53-A2D2-EA5770AFFDB3}" destId="{7DCEBD2C-792F-484E-9C96-926E03F540ED}" srcOrd="5" destOrd="0" presId="urn:microsoft.com/office/officeart/2008/layout/VerticalCurvedList"/>
    <dgm:cxn modelId="{98D2D3E6-91E0-49C0-B332-19D8E8BB3B6B}" type="presParOf" srcId="{96773A7D-3367-4F53-A2D2-EA5770AFFDB3}" destId="{8E391AE5-35EA-4A7F-ACFF-6E662A0BD046}" srcOrd="6" destOrd="0" presId="urn:microsoft.com/office/officeart/2008/layout/VerticalCurvedList"/>
    <dgm:cxn modelId="{0516B8A3-1D61-4222-A594-82C59E5804A3}" type="presParOf" srcId="{8E391AE5-35EA-4A7F-ACFF-6E662A0BD046}" destId="{EB133F34-59A3-4639-B813-3EF5396EC28B}" srcOrd="0" destOrd="0" presId="urn:microsoft.com/office/officeart/2008/layout/VerticalCurvedList"/>
    <dgm:cxn modelId="{159D22FF-8EF4-4B0A-B3E1-0803B09A8B50}" type="presParOf" srcId="{96773A7D-3367-4F53-A2D2-EA5770AFFDB3}" destId="{88F378EC-C3F8-47CD-AEFF-49BA634320FB}" srcOrd="7" destOrd="0" presId="urn:microsoft.com/office/officeart/2008/layout/VerticalCurvedList"/>
    <dgm:cxn modelId="{18105714-E2A3-4E39-ADF7-E9DFFDBF88CC}" type="presParOf" srcId="{96773A7D-3367-4F53-A2D2-EA5770AFFDB3}" destId="{0C1D6B2A-9239-4220-B9D4-EF24FF044C0E}" srcOrd="8" destOrd="0" presId="urn:microsoft.com/office/officeart/2008/layout/VerticalCurvedList"/>
    <dgm:cxn modelId="{E812CBE5-9BB8-445F-97A2-6D966B930FEF}" type="presParOf" srcId="{0C1D6B2A-9239-4220-B9D4-EF24FF044C0E}" destId="{A6FEC19F-0F90-4EC7-BB21-E0ADFEFFA617}" srcOrd="0" destOrd="0" presId="urn:microsoft.com/office/officeart/2008/layout/VerticalCurvedList"/>
    <dgm:cxn modelId="{B4FEC76D-31E3-4652-9457-989032455C1F}" type="presParOf" srcId="{96773A7D-3367-4F53-A2D2-EA5770AFFDB3}" destId="{CAE44C5F-81A1-4D30-8D3F-2E663ECAC700}" srcOrd="9" destOrd="0" presId="urn:microsoft.com/office/officeart/2008/layout/VerticalCurvedList"/>
    <dgm:cxn modelId="{4E7C5722-7943-426E-812B-D8DA08D38D2A}" type="presParOf" srcId="{96773A7D-3367-4F53-A2D2-EA5770AFFDB3}" destId="{053E2699-E7D5-4B6C-A824-2ED732C32228}" srcOrd="10" destOrd="0" presId="urn:microsoft.com/office/officeart/2008/layout/VerticalCurvedList"/>
    <dgm:cxn modelId="{D0CE5975-1886-491C-9468-BD3DC610BB79}" type="presParOf" srcId="{053E2699-E7D5-4B6C-A824-2ED732C32228}" destId="{D00E28E9-7A94-4DBE-BF47-6DC8F169B300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8FCA33C5-B6FB-456F-A658-437D6484EC9F}" type="datetimeFigureOut">
              <a:rPr lang="cs-CZ"/>
              <a:pPr>
                <a:defRPr/>
              </a:pPr>
              <a:t>10.3.2014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D5326E0B-4947-4439-9B0E-3ACA0BD09E9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showMasterPhAnim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02D364-1002-4B1D-9A8B-75BF8E385031}" type="datetime1">
              <a:rPr lang="cs-CZ"/>
              <a:pPr>
                <a:defRPr/>
              </a:pPr>
              <a:t>10.3.2014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8918918-4D04-41AF-AE70-5021570C19E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utoUpdateAnimBg="0"/>
      <p:bldP spid="3" grpId="0" build="p" autoUpdateAnimBg="0" advAuto="0"/>
    </p:bld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showMasterPhAnim="0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A8EE6C4-0455-46A5-BF56-0522F3368372}" type="datetime1">
              <a:rPr lang="cs-CZ"/>
              <a:pPr>
                <a:defRPr/>
              </a:pPr>
              <a:t>10.3.2014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D332B73-3765-4C19-9049-04280B14749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utoUpdateAnimBg="0"/>
      <p:bldP spid="3" grpId="0" build="p" autoUpdateAnimBg="0" advAuto="0"/>
    </p:bld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AB991C2-CE03-4F82-B9B1-B685A2C49FD4}" type="datetime1">
              <a:rPr lang="cs-CZ"/>
              <a:pPr>
                <a:defRPr/>
              </a:pPr>
              <a:t>10.3.2014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4750F75-93FE-4027-8AEB-EB34785A388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showMasterPhAnim="0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699AFA3-D207-44BD-B81A-FF998863367D}" type="datetime1">
              <a:rPr lang="cs-CZ"/>
              <a:pPr>
                <a:defRPr/>
              </a:pPr>
              <a:t>10.3.2014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89136DB-EFEC-41E2-9949-CC68EC2DA77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000"/>
                            </p:stCondLst>
                            <p:childTnLst>
                              <p:par>
                                <p:cTn id="20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4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8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utoUpdateAnimBg="0"/>
      <p:bldP spid="3" grpId="0" build="p" autoUpdateAnimBg="0" advAuto="0"/>
      <p:bldP spid="4" grpId="0" build="p" autoUpdateAnimBg="0" advAuto="0"/>
    </p:bld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29C8303-B8B7-466F-B217-B4E6416C3443}" type="datetime1">
              <a:rPr lang="cs-CZ"/>
              <a:pPr>
                <a:defRPr/>
              </a:pPr>
              <a:t>10.3.2014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598C-1891-4684-BF64-49804B96EE1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7126CAB-3ADB-4B2F-86D0-D4F120864A6A}" type="datetime1">
              <a:rPr lang="cs-CZ"/>
              <a:pPr>
                <a:defRPr/>
              </a:pPr>
              <a:t>10.3.2014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D2077A8-37A5-4E4A-AE62-EB8DD700700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6F62BDF-FDA1-4D8B-A2D3-5CB536DAE8AD}" type="datetime1">
              <a:rPr lang="cs-CZ"/>
              <a:pPr>
                <a:defRPr/>
              </a:pPr>
              <a:t>10.3.2014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9D54976-DA7E-46C8-B84F-888678E1F4B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showMasterPhAnim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75425C-E63D-4CC1-BF5D-37767102BEC7}" type="datetime1">
              <a:rPr lang="cs-CZ"/>
              <a:pPr>
                <a:defRPr/>
              </a:pPr>
              <a:t>10.3.2014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84792E4-1B33-49C1-B0D0-03FDAD6EE44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000"/>
                            </p:stCondLst>
                            <p:childTnLst>
                              <p:par>
                                <p:cTn id="20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utoUpdateAnimBg="0"/>
      <p:bldP spid="3" grpId="0" build="p" autoUpdateAnimBg="0" advAuto="0"/>
      <p:bldP spid="4" grpId="0" build="p" autoUpdateAnimBg="0" advAuto="0"/>
    </p:bld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showMasterPhAnim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83C5DE-AAE0-4491-8E72-CB1B65B4C726}" type="datetime1">
              <a:rPr lang="cs-CZ"/>
              <a:pPr>
                <a:defRPr/>
              </a:pPr>
              <a:t>10.3.2014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E708D2D-DB4E-4958-8A20-F5EEB4720CF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cut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" presetClass="entr" presetSubtype="0" fill="hold" grpId="0" nodeType="after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9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utoUpdateAnimBg="0"/>
      <p:bldP spid="3" grpId="0" build="p" autoUpdateAnimBg="0" advAuto="0"/>
      <p:bldP spid="4" grpId="0" build="p" autoUpdateAnimBg="0" advAuto="0"/>
    </p:bld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showMasterPhAnim="0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DFE9A52-201B-4DE9-A7D4-FE1BAE45A61B}" type="datetime1">
              <a:rPr lang="cs-CZ"/>
              <a:pPr>
                <a:defRPr/>
              </a:pPr>
              <a:t>10.3.2014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863DB23-CCCE-4459-9889-E2F62209FAF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utoUpdateAnimBg="0"/>
      <p:bldP spid="3" grpId="0" build="p" autoUpdateAnimBg="0" advAuto="0"/>
    </p:bld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showMasterPhAnim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F24E22B-5299-47FD-A39F-D1DE5CEC111D}" type="datetime1">
              <a:rPr lang="cs-CZ"/>
              <a:pPr>
                <a:defRPr/>
              </a:pPr>
              <a:t>10.3.2014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6A6B975-C646-4FA1-AA0D-C625FB74CE9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utoUpdateAnimBg="0"/>
      <p:bldP spid="3" grpId="0" build="p" autoUpdateAnimBg="0" advAuto="0"/>
    </p:bld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8B983D99-FEF6-4C87-B5A0-66F997DF5C95}" type="datetime1">
              <a:rPr lang="cs-CZ"/>
              <a:pPr>
                <a:defRPr/>
              </a:pPr>
              <a:t>10.3.2014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C341043F-BAE1-4795-82E4-54CE13CD0CD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92" r:id="rId1"/>
    <p:sldLayoutId id="2147483793" r:id="rId2"/>
    <p:sldLayoutId id="2147483791" r:id="rId3"/>
    <p:sldLayoutId id="2147483794" r:id="rId4"/>
    <p:sldLayoutId id="2147483790" r:id="rId5"/>
    <p:sldLayoutId id="2147483789" r:id="rId6"/>
    <p:sldLayoutId id="2147483788" r:id="rId7"/>
    <p:sldLayoutId id="2147483795" r:id="rId8"/>
    <p:sldLayoutId id="2147483796" r:id="rId9"/>
    <p:sldLayoutId id="2147483797" r:id="rId10"/>
    <p:sldLayoutId id="2147483798" r:id="rId11"/>
  </p:sldLayoutIdLst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  <p:hf hdr="0" ftr="0" dt="0"/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.wmf"/><Relationship Id="rId4" Type="http://schemas.openxmlformats.org/officeDocument/2006/relationships/image" Target="../media/image4.wmf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9.jpeg"/><Relationship Id="rId4" Type="http://schemas.openxmlformats.org/officeDocument/2006/relationships/image" Target="../media/image8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3.jpeg"/><Relationship Id="rId5" Type="http://schemas.openxmlformats.org/officeDocument/2006/relationships/hyperlink" Target="http://www.youtube.com/watch?v=3i0uJBKkZCs" TargetMode="External"/><Relationship Id="rId4" Type="http://schemas.openxmlformats.org/officeDocument/2006/relationships/image" Target="../media/image12.wm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8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.wmf"/><Relationship Id="rId4" Type="http://schemas.openxmlformats.org/officeDocument/2006/relationships/image" Target="../media/image21.jpeg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4/4a/Karl%C5%A1tejn_(6220524833).jpg?uselang=cs" TargetMode="External"/><Relationship Id="rId2" Type="http://schemas.openxmlformats.org/officeDocument/2006/relationships/hyperlink" Target="http://commons.wikimedia.org/wiki/File:Praha_2005-09-20_n%C3%A1rodn%C3%AD_divadlo-03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commons.wikimedia.org/wiki/File:Konopi%C5%A1t%C4%9B5.jpg?uselang=cs" TargetMode="External"/><Relationship Id="rId4" Type="http://schemas.openxmlformats.org/officeDocument/2006/relationships/hyperlink" Target="http://upload.wikimedia.org/wikipedia/commons/0/02/Hrad_Pernstejn_1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Nadpis 1"/>
          <p:cNvSpPr>
            <a:spLocks noGrp="1"/>
          </p:cNvSpPr>
          <p:nvPr>
            <p:ph type="ctrTitle"/>
          </p:nvPr>
        </p:nvSpPr>
        <p:spPr>
          <a:xfrm>
            <a:off x="1800225" y="1844675"/>
            <a:ext cx="5543550" cy="1008063"/>
          </a:xfrm>
        </p:spPr>
        <p:txBody>
          <a:bodyPr/>
          <a:lstStyle/>
          <a:p>
            <a:r>
              <a:rPr lang="cs-CZ" sz="2800" smtClean="0"/>
              <a:t>Základní škola a Mateřská škola Bílá Třemešná, okres Trutnov</a:t>
            </a:r>
            <a:endParaRPr lang="cs-CZ" sz="2800" b="1" smtClean="0"/>
          </a:p>
        </p:txBody>
      </p:sp>
      <p:graphicFrame>
        <p:nvGraphicFramePr>
          <p:cNvPr id="6" name="Diagram 5"/>
          <p:cNvGraphicFramePr/>
          <p:nvPr/>
        </p:nvGraphicFramePr>
        <p:xfrm>
          <a:off x="1403648" y="3284984"/>
          <a:ext cx="6192688" cy="31683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4339" name="Picture 2" descr="C:\Users\boh\Documents\Práce\Dumy\Zakladni_logolink_OPVK (ESF, EU, MSMT, OP VK)\01_Zakladni_logolink_horizontalni_cz\OPVK_hor_zakladni_logolink_RGB_cz.jpg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1690688" y="476250"/>
            <a:ext cx="5761037" cy="1258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4340" name="TextovéPole 2"/>
          <p:cNvSpPr txBox="1">
            <a:spLocks noChangeArrowheads="1"/>
          </p:cNvSpPr>
          <p:nvPr/>
        </p:nvSpPr>
        <p:spPr bwMode="auto">
          <a:xfrm>
            <a:off x="1690688" y="2955925"/>
            <a:ext cx="5761037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400">
                <a:solidFill>
                  <a:schemeClr val="bg1"/>
                </a:solidFill>
                <a:latin typeface="Calibri" pitchFamily="34" charset="0"/>
              </a:rPr>
              <a:t>Škola pro 21. století</a:t>
            </a:r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0">
        <p:bldAsOne/>
      </p:bldGraphic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Anotace</a:t>
            </a:r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 rtlCol="0">
            <a:normAutofit fontScale="85000" lnSpcReduction="2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Materiál je doplňujícím k tématu Kulturní památky, zajímavosti ČR.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Časová dotace: 45min.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Materiál je určen pro žáky 4.ročníku.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Cílem je přiblížit, ukázat žákům alespoň část z krás a zajímavostí naší vlasti=je vyhledávána turisty z celého světa. 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Pro zpestření provádí žáky hodinou dívka Agáta, která jim dává důležité informace v rámci vyprávění.Některé listy obsahuji úkoly k procvičení učiva(8, 9, 10,13). List č. 8-kliknutím do obr. zjistí žáci správnou odpověď.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Materiál je určen pro interaktivní výuku.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0C4A8D0-F7EE-4394-A062-D6DF0C404D38}" type="slidenum">
              <a:rPr lang="cs-CZ"/>
              <a:pPr>
                <a:defRPr/>
              </a:pPr>
              <a:t>2</a:t>
            </a:fld>
            <a:endParaRPr lang="cs-CZ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CAAA5CF-755C-4D01-BA34-6C42CDF9E6E2}" type="slidenum">
              <a:rPr lang="cs-CZ"/>
              <a:pPr>
                <a:defRPr/>
              </a:pPr>
              <a:t>3</a:t>
            </a:fld>
            <a:endParaRPr lang="cs-CZ"/>
          </a:p>
        </p:txBody>
      </p:sp>
      <p:pic>
        <p:nvPicPr>
          <p:cNvPr id="1031" name="Picture 7" descr="C:\Users\baudyš\AppData\Local\Microsoft\Windows\Temporary Internet Files\Content.IE5\OFZNDV5K\MC900440645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3568" y="2708920"/>
            <a:ext cx="3672408" cy="3672408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4" name="Oválný popisek 13"/>
          <p:cNvSpPr/>
          <p:nvPr/>
        </p:nvSpPr>
        <p:spPr>
          <a:xfrm>
            <a:off x="1476375" y="188913"/>
            <a:ext cx="7488238" cy="2232025"/>
          </a:xfrm>
          <a:prstGeom prst="wedgeEllipseCallout">
            <a:avLst>
              <a:gd name="adj1" fmla="val -23226"/>
              <a:gd name="adj2" fmla="val 78001"/>
            </a:avLst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err="1">
                <a:solidFill>
                  <a:schemeClr val="bg2">
                    <a:lumMod val="10000"/>
                  </a:schemeClr>
                </a:solidFill>
              </a:rPr>
              <a:t>Ahojte</a:t>
            </a:r>
            <a:r>
              <a:rPr lang="cs-CZ" sz="2400" b="1" dirty="0">
                <a:solidFill>
                  <a:schemeClr val="bg2">
                    <a:lumMod val="10000"/>
                  </a:schemeClr>
                </a:solidFill>
              </a:rPr>
              <a:t> </a:t>
            </a:r>
            <a:r>
              <a:rPr lang="cs-CZ" sz="2400" b="1" dirty="0" err="1">
                <a:solidFill>
                  <a:schemeClr val="bg2">
                    <a:lumMod val="10000"/>
                  </a:schemeClr>
                </a:solidFill>
              </a:rPr>
              <a:t>děcka</a:t>
            </a:r>
            <a:r>
              <a:rPr lang="cs-CZ" sz="2400" b="1" dirty="0">
                <a:solidFill>
                  <a:schemeClr val="bg2">
                    <a:lumMod val="10000"/>
                  </a:schemeClr>
                </a:solidFill>
              </a:rPr>
              <a:t>! Jak se máte?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2400" b="1" dirty="0">
              <a:solidFill>
                <a:schemeClr val="bg2">
                  <a:lumMod val="10000"/>
                </a:schemeClr>
              </a:solidFill>
            </a:endParaRP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chemeClr val="bg2">
                    <a:lumMod val="10000"/>
                  </a:schemeClr>
                </a:solidFill>
              </a:rPr>
              <a:t> Já jsem Agáta a moc ráda cestuju. 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chemeClr val="bg2">
                    <a:lumMod val="10000"/>
                  </a:schemeClr>
                </a:solidFill>
              </a:rPr>
              <a:t>A co Vy, už víte kam se vypravíte s rodiči letos o prázdninách?</a:t>
            </a:r>
            <a:endParaRPr lang="cs-CZ" sz="2400" b="1" dirty="0">
              <a:solidFill>
                <a:schemeClr val="bg2">
                  <a:lumMod val="10000"/>
                </a:schemeClr>
              </a:solidFill>
            </a:endParaRPr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3DC926B-3D4B-4B29-AF90-7A2917197B20}" type="slidenum">
              <a:rPr lang="cs-CZ"/>
              <a:pPr>
                <a:defRPr/>
              </a:pPr>
              <a:t>4</a:t>
            </a:fld>
            <a:endParaRPr lang="cs-CZ"/>
          </a:p>
        </p:txBody>
      </p:sp>
      <p:pic>
        <p:nvPicPr>
          <p:cNvPr id="3" name="Picture 7" descr="C:\Users\baudyš\AppData\Local\Microsoft\Windows\Temporary Internet Files\Content.IE5\OFZNDV5K\MC900440645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940152" y="3761656"/>
            <a:ext cx="3096344" cy="3096344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4" name="Oválný popisek 3"/>
          <p:cNvSpPr/>
          <p:nvPr/>
        </p:nvSpPr>
        <p:spPr>
          <a:xfrm>
            <a:off x="3132138" y="188913"/>
            <a:ext cx="5761037" cy="2268537"/>
          </a:xfrm>
          <a:prstGeom prst="wedgeEllipseCallout">
            <a:avLst>
              <a:gd name="adj1" fmla="val 11244"/>
              <a:gd name="adj2" fmla="val 119595"/>
            </a:avLst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/>
              <a:t>My s rodiči jezdíme každý rok na týden na </a:t>
            </a:r>
            <a:r>
              <a:rPr lang="cs-CZ" sz="2400" b="1" dirty="0">
                <a:solidFill>
                  <a:schemeClr val="accent2">
                    <a:lumMod val="75000"/>
                  </a:schemeClr>
                </a:solidFill>
              </a:rPr>
              <a:t>rekreaci</a:t>
            </a:r>
            <a:r>
              <a:rPr lang="cs-CZ" sz="2400" b="1" dirty="0"/>
              <a:t> k moři nebo do lázní oddechnout si a odpočinout…</a:t>
            </a:r>
            <a:endParaRPr lang="cs-CZ" sz="2400" b="1" dirty="0"/>
          </a:p>
        </p:txBody>
      </p:sp>
      <p:sp>
        <p:nvSpPr>
          <p:cNvPr id="6" name="Oválný popisek 5"/>
          <p:cNvSpPr/>
          <p:nvPr/>
        </p:nvSpPr>
        <p:spPr>
          <a:xfrm>
            <a:off x="179388" y="2276475"/>
            <a:ext cx="5616575" cy="3349625"/>
          </a:xfrm>
          <a:prstGeom prst="wedgeEllipseCallout">
            <a:avLst>
              <a:gd name="adj1" fmla="val 56559"/>
              <a:gd name="adj2" fmla="val 55052"/>
            </a:avLst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/>
              <a:t>…a také ještě máme moc rádi </a:t>
            </a:r>
            <a:r>
              <a:rPr lang="cs-CZ" sz="2400" b="1" dirty="0">
                <a:solidFill>
                  <a:schemeClr val="accent2">
                    <a:lumMod val="75000"/>
                  </a:schemeClr>
                </a:solidFill>
              </a:rPr>
              <a:t>turistiku</a:t>
            </a:r>
            <a:r>
              <a:rPr lang="cs-CZ" sz="2400" b="1" dirty="0"/>
              <a:t>, to si vždy vybereme nějaké zajímavé místo naší země a tam se vydáme a poznáváme krajinu a její pamětihodnosti! A to mě vážně moc baví!</a:t>
            </a:r>
            <a:endParaRPr lang="cs-CZ" sz="2400" b="1" dirty="0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6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8291F54-29AB-416A-B83D-59BC974D537E}" type="slidenum">
              <a:rPr lang="cs-CZ"/>
              <a:pPr>
                <a:defRPr/>
              </a:pPr>
              <a:t>5</a:t>
            </a:fld>
            <a:endParaRPr lang="cs-CZ"/>
          </a:p>
        </p:txBody>
      </p:sp>
      <p:pic>
        <p:nvPicPr>
          <p:cNvPr id="3" name="Picture 7" descr="C:\Users\baudyš\AppData\Local\Microsoft\Windows\Temporary Internet Files\Content.IE5\OFZNDV5K\MC900440645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7504" y="188640"/>
            <a:ext cx="3096344" cy="3096344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4" name="Oválný popisek 3"/>
          <p:cNvSpPr/>
          <p:nvPr/>
        </p:nvSpPr>
        <p:spPr>
          <a:xfrm>
            <a:off x="2124075" y="2924175"/>
            <a:ext cx="5976938" cy="3457575"/>
          </a:xfrm>
          <a:prstGeom prst="wedgeEllipseCallout">
            <a:avLst>
              <a:gd name="adj1" fmla="val -56213"/>
              <a:gd name="adj2" fmla="val -39739"/>
            </a:avLst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/>
            <a:r>
              <a:rPr lang="cs-CZ" sz="2400" b="1">
                <a:solidFill>
                  <a:srgbClr val="000000"/>
                </a:solidFill>
                <a:cs typeface="Arial" charset="0"/>
              </a:rPr>
              <a:t>Díky cestování s rodiči už vím, že v naší vlasti je hodně přírodních zajímavostí a také historických pamětihodností</a:t>
            </a:r>
            <a:r>
              <a:rPr lang="cs-CZ" sz="2400" b="1">
                <a:solidFill>
                  <a:srgbClr val="000000"/>
                </a:solidFill>
                <a:latin typeface="Arial" charset="0"/>
                <a:cs typeface="Arial" charset="0"/>
              </a:rPr>
              <a:t>, </a:t>
            </a:r>
            <a:r>
              <a:rPr lang="cs-CZ" sz="2400" b="1">
                <a:solidFill>
                  <a:srgbClr val="000000"/>
                </a:solidFill>
                <a:cs typeface="Arial" charset="0"/>
              </a:rPr>
              <a:t>jako jsou třeba zámky, hrady……</a:t>
            </a:r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93E313F-4E6D-4A15-98CD-54ADD75989C6}" type="slidenum">
              <a:rPr lang="cs-CZ"/>
              <a:pPr>
                <a:defRPr/>
              </a:pPr>
              <a:t>6</a:t>
            </a:fld>
            <a:endParaRPr lang="cs-CZ"/>
          </a:p>
        </p:txBody>
      </p:sp>
      <p:sp>
        <p:nvSpPr>
          <p:cNvPr id="3" name="Obdélník 2"/>
          <p:cNvSpPr>
            <a:spLocks noChangeArrowheads="1"/>
          </p:cNvSpPr>
          <p:nvPr/>
        </p:nvSpPr>
        <p:spPr bwMode="auto">
          <a:xfrm>
            <a:off x="250825" y="981075"/>
            <a:ext cx="9144000" cy="830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Verdana" pitchFamily="34" charset="0"/>
              </a:rPr>
              <a:t>▪</a:t>
            </a:r>
            <a:r>
              <a:rPr lang="cs-CZ" sz="2400">
                <a:latin typeface="Calibri" pitchFamily="34" charset="0"/>
              </a:rPr>
              <a:t>V České republice najdeme mnoho hradů, zámků a dalších</a:t>
            </a:r>
          </a:p>
          <a:p>
            <a:r>
              <a:rPr lang="cs-CZ" sz="2400">
                <a:latin typeface="Calibri" pitchFamily="34" charset="0"/>
              </a:rPr>
              <a:t>   významných staveb, které dokládají slavnou historii českého státu.</a:t>
            </a:r>
          </a:p>
        </p:txBody>
      </p:sp>
      <p:sp>
        <p:nvSpPr>
          <p:cNvPr id="4" name="Obdélník 3"/>
          <p:cNvSpPr>
            <a:spLocks noChangeArrowheads="1"/>
          </p:cNvSpPr>
          <p:nvPr/>
        </p:nvSpPr>
        <p:spPr bwMode="auto">
          <a:xfrm>
            <a:off x="250825" y="3141663"/>
            <a:ext cx="6022975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Verdana" pitchFamily="34" charset="0"/>
              </a:rPr>
              <a:t>▪</a:t>
            </a:r>
            <a:r>
              <a:rPr lang="cs-CZ" sz="2400">
                <a:latin typeface="Calibri" pitchFamily="34" charset="0"/>
              </a:rPr>
              <a:t>Jsou </a:t>
            </a:r>
            <a:r>
              <a:rPr lang="cs-CZ" sz="2400">
                <a:solidFill>
                  <a:srgbClr val="FF0000"/>
                </a:solidFill>
                <a:latin typeface="Calibri" pitchFamily="34" charset="0"/>
              </a:rPr>
              <a:t>kulturními památkami </a:t>
            </a:r>
            <a:r>
              <a:rPr lang="cs-CZ" sz="2400">
                <a:latin typeface="Calibri" pitchFamily="34" charset="0"/>
              </a:rPr>
              <a:t>národa.</a:t>
            </a:r>
          </a:p>
        </p:txBody>
      </p:sp>
      <p:pic>
        <p:nvPicPr>
          <p:cNvPr id="7" name="Picture 7" descr="C:\Users\baudyš\AppData\Local\Microsoft\Windows\Temporary Internet Files\Content.IE5\OFZNDV5K\MC900440645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028384" y="188640"/>
            <a:ext cx="936104" cy="936104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250825" y="2060575"/>
            <a:ext cx="7620000" cy="831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latin typeface="Verdana" pitchFamily="34" charset="0"/>
              </a:rPr>
              <a:t>▪</a:t>
            </a:r>
            <a:r>
              <a:rPr lang="cs-CZ" sz="2400">
                <a:latin typeface="Calibri" pitchFamily="34" charset="0"/>
              </a:rPr>
              <a:t>Historické památky i přírodu musíme chránit a udržovat, </a:t>
            </a:r>
          </a:p>
          <a:p>
            <a:r>
              <a:rPr lang="cs-CZ" sz="2400">
                <a:latin typeface="Calibri" pitchFamily="34" charset="0"/>
              </a:rPr>
              <a:t> aby zůstaly zachovány pro další generace.</a:t>
            </a:r>
          </a:p>
        </p:txBody>
      </p:sp>
      <p:grpSp>
        <p:nvGrpSpPr>
          <p:cNvPr id="11" name="Skupina 10"/>
          <p:cNvGrpSpPr>
            <a:grpSpLocks/>
          </p:cNvGrpSpPr>
          <p:nvPr/>
        </p:nvGrpSpPr>
        <p:grpSpPr bwMode="auto">
          <a:xfrm>
            <a:off x="250825" y="4076700"/>
            <a:ext cx="8353425" cy="2449513"/>
            <a:chOff x="251520" y="4077072"/>
            <a:chExt cx="8352928" cy="2449314"/>
          </a:xfrm>
        </p:grpSpPr>
        <p:sp>
          <p:nvSpPr>
            <p:cNvPr id="19463" name="Obdélník 4"/>
            <p:cNvSpPr>
              <a:spLocks noChangeArrowheads="1"/>
            </p:cNvSpPr>
            <p:nvPr/>
          </p:nvSpPr>
          <p:spPr bwMode="auto">
            <a:xfrm>
              <a:off x="251520" y="4077072"/>
              <a:ext cx="8352928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>
                  <a:latin typeface="Verdana" pitchFamily="34" charset="0"/>
                </a:rPr>
                <a:t>▪</a:t>
              </a:r>
              <a:r>
                <a:rPr lang="cs-CZ" sz="2400">
                  <a:latin typeface="Calibri" pitchFamily="34" charset="0"/>
                </a:rPr>
                <a:t>Také nám pomáhají lépe poznat život našich předků.</a:t>
              </a:r>
            </a:p>
          </p:txBody>
        </p:sp>
        <p:pic>
          <p:nvPicPr>
            <p:cNvPr id="19464" name="Picture 2" descr="C:\Users\baudyš\AppData\Local\Microsoft\Windows\Temporary Internet Files\Content.IE5\TCCF7NND\MC900430327[1].wmf"/>
            <p:cNvPicPr>
              <a:picLocks noChangeAspect="1" noChangeArrowheads="1"/>
            </p:cNvPicPr>
            <p:nvPr/>
          </p:nvPicPr>
          <p:blipFill>
            <a:blip r:embed="rId3"/>
            <a:srcRect/>
            <a:stretch>
              <a:fillRect/>
            </a:stretch>
          </p:blipFill>
          <p:spPr bwMode="auto">
            <a:xfrm>
              <a:off x="7308304" y="4653136"/>
              <a:ext cx="1228725" cy="187325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19465" name="Picture 2" descr="C:\Users\baudyš\AppData\Local\Microsoft\Windows\Temporary Internet Files\Content.IE5\MDL4DZMN\MC900415196[1].wmf"/>
            <p:cNvPicPr>
              <a:picLocks noChangeAspect="1" noChangeArrowheads="1"/>
            </p:cNvPicPr>
            <p:nvPr/>
          </p:nvPicPr>
          <p:blipFill>
            <a:blip r:embed="rId4"/>
            <a:srcRect/>
            <a:stretch>
              <a:fillRect/>
            </a:stretch>
          </p:blipFill>
          <p:spPr bwMode="auto">
            <a:xfrm>
              <a:off x="4211960" y="4725144"/>
              <a:ext cx="2056646" cy="168998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19466" name="Picture 3" descr="C:\Users\baudyš\AppData\Local\Microsoft\Windows\Temporary Internet Files\Content.IE5\4AZ0HYIR\MC900310390[1].wmf"/>
            <p:cNvPicPr>
              <a:picLocks noChangeAspect="1" noChangeArrowheads="1"/>
            </p:cNvPicPr>
            <p:nvPr/>
          </p:nvPicPr>
          <p:blipFill>
            <a:blip r:embed="rId5"/>
            <a:srcRect/>
            <a:stretch>
              <a:fillRect/>
            </a:stretch>
          </p:blipFill>
          <p:spPr bwMode="auto">
            <a:xfrm>
              <a:off x="1547664" y="4581128"/>
              <a:ext cx="1580083" cy="181234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</p:grpSp>
    </p:spTree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9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811F423-F781-440C-BF66-DEC995378A61}" type="slidenum">
              <a:rPr lang="cs-CZ"/>
              <a:pPr>
                <a:defRPr/>
              </a:pPr>
              <a:t>7</a:t>
            </a:fld>
            <a:endParaRPr lang="cs-CZ"/>
          </a:p>
        </p:txBody>
      </p:sp>
      <p:pic>
        <p:nvPicPr>
          <p:cNvPr id="3" name="Picture 7" descr="C:\Users\baudyš\AppData\Local\Microsoft\Windows\Temporary Internet Files\Content.IE5\OFZNDV5K\MC900440645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5576" y="4509120"/>
            <a:ext cx="2160240" cy="2160240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4" name="Oválný popisek 3"/>
          <p:cNvSpPr/>
          <p:nvPr/>
        </p:nvSpPr>
        <p:spPr>
          <a:xfrm>
            <a:off x="611188" y="115888"/>
            <a:ext cx="4645025" cy="2062162"/>
          </a:xfrm>
          <a:prstGeom prst="wedgeEllipseCallout">
            <a:avLst>
              <a:gd name="adj1" fmla="val -12039"/>
              <a:gd name="adj2" fmla="val 134671"/>
            </a:avLst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/>
              <a:t>Nejvíce se těším na první týden prázdnin. To jezdíme k tetě do Prahy, tam je tak krásně!</a:t>
            </a:r>
            <a:endParaRPr lang="cs-CZ" sz="2400" dirty="0"/>
          </a:p>
        </p:txBody>
      </p:sp>
      <p:sp>
        <p:nvSpPr>
          <p:cNvPr id="5" name="Oválný popisek 4"/>
          <p:cNvSpPr/>
          <p:nvPr/>
        </p:nvSpPr>
        <p:spPr>
          <a:xfrm>
            <a:off x="3887788" y="1700213"/>
            <a:ext cx="5256212" cy="2125662"/>
          </a:xfrm>
          <a:prstGeom prst="wedgeEllipseCallout">
            <a:avLst>
              <a:gd name="adj1" fmla="val -75012"/>
              <a:gd name="adj2" fmla="val 93430"/>
            </a:avLst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/>
              <a:t>Už jsem viděla Národní divadlo, Karlův most, Staroměstskou radnici s orlojem….</a:t>
            </a:r>
            <a:endParaRPr lang="cs-CZ" sz="2400" dirty="0"/>
          </a:p>
        </p:txBody>
      </p:sp>
      <p:sp>
        <p:nvSpPr>
          <p:cNvPr id="6" name="Oválný popisek 5"/>
          <p:cNvSpPr/>
          <p:nvPr/>
        </p:nvSpPr>
        <p:spPr>
          <a:xfrm>
            <a:off x="107950" y="2565400"/>
            <a:ext cx="2160588" cy="1871663"/>
          </a:xfrm>
          <a:prstGeom prst="wedgeEllipseCallout">
            <a:avLst>
              <a:gd name="adj1" fmla="val -6017"/>
              <a:gd name="adj2" fmla="val 6891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/>
              <a:t>…také Pražský hrad s katedrálou sv. Víta.</a:t>
            </a:r>
            <a:endParaRPr lang="cs-CZ" sz="2400" dirty="0"/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2916238" y="6092825"/>
            <a:ext cx="521335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solidFill>
                  <a:srgbClr val="7030A0"/>
                </a:solidFill>
                <a:latin typeface="Calibri" pitchFamily="34" charset="0"/>
              </a:rPr>
              <a:t>A co Vy děti, byly jste už někdy v Praze?</a:t>
            </a:r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1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8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10BBD74-ABE7-4812-BB5E-AD1DCA9EAFB3}" type="slidenum">
              <a:rPr lang="cs-CZ"/>
              <a:pPr>
                <a:defRPr/>
              </a:pPr>
              <a:t>8</a:t>
            </a:fld>
            <a:endParaRPr lang="cs-CZ"/>
          </a:p>
        </p:txBody>
      </p:sp>
      <p:grpSp>
        <p:nvGrpSpPr>
          <p:cNvPr id="17" name="Skupina 16"/>
          <p:cNvGrpSpPr>
            <a:grpSpLocks/>
          </p:cNvGrpSpPr>
          <p:nvPr/>
        </p:nvGrpSpPr>
        <p:grpSpPr bwMode="auto">
          <a:xfrm>
            <a:off x="468313" y="260350"/>
            <a:ext cx="3167062" cy="2376488"/>
            <a:chOff x="323528" y="260648"/>
            <a:chExt cx="3168352" cy="2376264"/>
          </a:xfrm>
        </p:grpSpPr>
        <p:pic>
          <p:nvPicPr>
            <p:cNvPr id="21520" name="Picture 8" descr="Praha, &amp;Ccaron;eská Republika, Karl&amp;uring;v Most, M&amp;ecaron;sto, Panoráma"/>
            <p:cNvPicPr>
              <a:picLocks noChangeAspect="1" noChangeArrowheads="1"/>
            </p:cNvPicPr>
            <p:nvPr/>
          </p:nvPicPr>
          <p:blipFill>
            <a:blip r:embed="rId2"/>
            <a:srcRect/>
            <a:stretch>
              <a:fillRect/>
            </a:stretch>
          </p:blipFill>
          <p:spPr bwMode="auto">
            <a:xfrm>
              <a:off x="323528" y="260648"/>
              <a:ext cx="3168352" cy="237626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21521" name="TextovéPole 3"/>
            <p:cNvSpPr txBox="1">
              <a:spLocks noChangeArrowheads="1"/>
            </p:cNvSpPr>
            <p:nvPr/>
          </p:nvSpPr>
          <p:spPr bwMode="auto">
            <a:xfrm>
              <a:off x="539552" y="476672"/>
              <a:ext cx="301686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>
                  <a:latin typeface="Calibri" pitchFamily="34" charset="0"/>
                </a:rPr>
                <a:t>1</a:t>
              </a:r>
            </a:p>
          </p:txBody>
        </p:sp>
      </p:grpSp>
      <p:grpSp>
        <p:nvGrpSpPr>
          <p:cNvPr id="16" name="Skupina 15"/>
          <p:cNvGrpSpPr>
            <a:grpSpLocks/>
          </p:cNvGrpSpPr>
          <p:nvPr/>
        </p:nvGrpSpPr>
        <p:grpSpPr bwMode="auto">
          <a:xfrm>
            <a:off x="5508625" y="188913"/>
            <a:ext cx="3311525" cy="2481262"/>
            <a:chOff x="5364088" y="1124744"/>
            <a:chExt cx="3312368" cy="2481506"/>
          </a:xfrm>
        </p:grpSpPr>
        <p:pic>
          <p:nvPicPr>
            <p:cNvPr id="21518" name="Picture 2" descr="http://upload.wikimedia.org/wikipedia/commons/5/53/Praha_2005-09-20_n%C3%A1rodn%C3%AD_divadlo-03.jpg"/>
            <p:cNvPicPr>
              <a:picLocks noChangeAspect="1" noChangeArrowheads="1"/>
            </p:cNvPicPr>
            <p:nvPr/>
          </p:nvPicPr>
          <p:blipFill>
            <a:blip r:embed="rId3"/>
            <a:srcRect/>
            <a:stretch>
              <a:fillRect/>
            </a:stretch>
          </p:blipFill>
          <p:spPr bwMode="auto">
            <a:xfrm>
              <a:off x="5364088" y="1124744"/>
              <a:ext cx="3312368" cy="248150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21519" name="TextovéPole 5"/>
            <p:cNvSpPr txBox="1">
              <a:spLocks noChangeArrowheads="1"/>
            </p:cNvSpPr>
            <p:nvPr/>
          </p:nvSpPr>
          <p:spPr bwMode="auto">
            <a:xfrm>
              <a:off x="5436096" y="1196752"/>
              <a:ext cx="301686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>
                  <a:latin typeface="Calibri" pitchFamily="34" charset="0"/>
                </a:rPr>
                <a:t>2</a:t>
              </a:r>
            </a:p>
          </p:txBody>
        </p:sp>
      </p:grpSp>
      <p:grpSp>
        <p:nvGrpSpPr>
          <p:cNvPr id="19" name="Skupina 18"/>
          <p:cNvGrpSpPr>
            <a:grpSpLocks/>
          </p:cNvGrpSpPr>
          <p:nvPr/>
        </p:nvGrpSpPr>
        <p:grpSpPr bwMode="auto">
          <a:xfrm>
            <a:off x="6084888" y="3716338"/>
            <a:ext cx="2232025" cy="2976562"/>
            <a:chOff x="251520" y="3645024"/>
            <a:chExt cx="2232248" cy="2976331"/>
          </a:xfrm>
        </p:grpSpPr>
        <p:pic>
          <p:nvPicPr>
            <p:cNvPr id="21516" name="Picture 4" descr="http://upload.wikimedia.org/wikipedia/commons/1/18/Orloj%2C_Radnice_Starom%C4%9Bstsk%C3%A1_%28Star%C3%A9_M%C4%9Bsto%29.JPG?uselang=cs"/>
            <p:cNvPicPr>
              <a:picLocks noChangeAspect="1" noChangeArrowheads="1"/>
            </p:cNvPicPr>
            <p:nvPr/>
          </p:nvPicPr>
          <p:blipFill>
            <a:blip r:embed="rId4"/>
            <a:srcRect/>
            <a:stretch>
              <a:fillRect/>
            </a:stretch>
          </p:blipFill>
          <p:spPr bwMode="auto">
            <a:xfrm>
              <a:off x="251520" y="3645024"/>
              <a:ext cx="2232248" cy="29763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21517" name="TextovéPole 7"/>
            <p:cNvSpPr txBox="1">
              <a:spLocks noChangeArrowheads="1"/>
            </p:cNvSpPr>
            <p:nvPr/>
          </p:nvSpPr>
          <p:spPr bwMode="auto">
            <a:xfrm>
              <a:off x="611560" y="3933056"/>
              <a:ext cx="301686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>
                  <a:latin typeface="Calibri" pitchFamily="34" charset="0"/>
                </a:rPr>
                <a:t>3</a:t>
              </a:r>
            </a:p>
          </p:txBody>
        </p:sp>
      </p:grpSp>
      <p:grpSp>
        <p:nvGrpSpPr>
          <p:cNvPr id="18" name="Skupina 17"/>
          <p:cNvGrpSpPr>
            <a:grpSpLocks/>
          </p:cNvGrpSpPr>
          <p:nvPr/>
        </p:nvGrpSpPr>
        <p:grpSpPr bwMode="auto">
          <a:xfrm>
            <a:off x="468313" y="3644900"/>
            <a:ext cx="3671887" cy="2751138"/>
            <a:chOff x="4788024" y="3717032"/>
            <a:chExt cx="3672407" cy="2751235"/>
          </a:xfrm>
        </p:grpSpPr>
        <p:pic>
          <p:nvPicPr>
            <p:cNvPr id="21514" name="Picture 8" descr="http://upload.wikimedia.org/wikipedia/commons/6/60/Praha%2C_N%C3%A1rodn%C3%AD_muzeum_-_3.jpg?uselang=cs"/>
            <p:cNvPicPr>
              <a:picLocks noChangeAspect="1" noChangeArrowheads="1"/>
            </p:cNvPicPr>
            <p:nvPr/>
          </p:nvPicPr>
          <p:blipFill>
            <a:blip r:embed="rId5"/>
            <a:srcRect/>
            <a:stretch>
              <a:fillRect/>
            </a:stretch>
          </p:blipFill>
          <p:spPr bwMode="auto">
            <a:xfrm>
              <a:off x="4788024" y="3717032"/>
              <a:ext cx="3672407" cy="275123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21515" name="TextovéPole 10"/>
            <p:cNvSpPr txBox="1">
              <a:spLocks noChangeArrowheads="1"/>
            </p:cNvSpPr>
            <p:nvPr/>
          </p:nvSpPr>
          <p:spPr bwMode="auto">
            <a:xfrm>
              <a:off x="7884368" y="3933056"/>
              <a:ext cx="301686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>
                  <a:latin typeface="Calibri" pitchFamily="34" charset="0"/>
                </a:rPr>
                <a:t>4</a:t>
              </a:r>
            </a:p>
          </p:txBody>
        </p:sp>
      </p:grpSp>
      <p:sp>
        <p:nvSpPr>
          <p:cNvPr id="12" name="Vývojový diagram: alternativní postup 11"/>
          <p:cNvSpPr/>
          <p:nvPr/>
        </p:nvSpPr>
        <p:spPr>
          <a:xfrm>
            <a:off x="2124075" y="3284538"/>
            <a:ext cx="2879725" cy="612775"/>
          </a:xfrm>
          <a:prstGeom prst="flowChartAlternateProcess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/>
              <a:t>Staroměstská radnice s orlojem</a:t>
            </a:r>
            <a:endParaRPr lang="cs-CZ" sz="2400" dirty="0"/>
          </a:p>
        </p:txBody>
      </p:sp>
      <p:sp>
        <p:nvSpPr>
          <p:cNvPr id="13" name="Vývojový diagram: alternativní postup 12"/>
          <p:cNvSpPr/>
          <p:nvPr/>
        </p:nvSpPr>
        <p:spPr>
          <a:xfrm>
            <a:off x="6516688" y="2997200"/>
            <a:ext cx="2303462" cy="612775"/>
          </a:xfrm>
          <a:prstGeom prst="flowChartAlternateProcess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/>
              <a:t>Národní muzeum</a:t>
            </a:r>
            <a:endParaRPr lang="cs-CZ" sz="2400" dirty="0"/>
          </a:p>
        </p:txBody>
      </p:sp>
      <p:sp>
        <p:nvSpPr>
          <p:cNvPr id="14" name="Vývojový diagram: alternativní postup 13"/>
          <p:cNvSpPr/>
          <p:nvPr/>
        </p:nvSpPr>
        <p:spPr>
          <a:xfrm>
            <a:off x="4572000" y="2781300"/>
            <a:ext cx="2376488" cy="612775"/>
          </a:xfrm>
          <a:prstGeom prst="flowChartAlternateProcess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/>
              <a:t>Karlův most</a:t>
            </a:r>
            <a:endParaRPr lang="cs-CZ" sz="2400" dirty="0"/>
          </a:p>
        </p:txBody>
      </p:sp>
      <p:sp>
        <p:nvSpPr>
          <p:cNvPr id="15" name="Vývojový diagram: alternativní postup 14"/>
          <p:cNvSpPr/>
          <p:nvPr/>
        </p:nvSpPr>
        <p:spPr>
          <a:xfrm>
            <a:off x="250825" y="2852738"/>
            <a:ext cx="2376488" cy="612775"/>
          </a:xfrm>
          <a:prstGeom prst="flowChartAlternateProcess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/>
              <a:t>Národní divadlo</a:t>
            </a:r>
            <a:endParaRPr lang="cs-CZ" sz="2400" dirty="0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66667E-6 1.32778E-6 L -0.44878 0.45894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2400" y="229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4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11111E-6 9.62295E-7 L -0.2401 -0.36988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2000" y="-185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556E-6 2.25538E-6 L 0.33854 0.42748 " pathEditMode="relative" rAng="0" ptsTypes="AA">
                                      <p:cBhvr>
                                        <p:cTn id="31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6900" y="214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4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66667E-6 1.5244E-6 L 0.46875 -0.39093 " pathEditMode="relative" rAng="0" ptsTypes="AA">
                                      <p:cBhvr>
                                        <p:cTn id="36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3400" y="-195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</p:childTnLst>
        </p:cTn>
      </p:par>
    </p:tnLst>
    <p:bldLst>
      <p:bldP spid="12" grpId="1" animBg="1"/>
      <p:bldP spid="12" grpId="2" animBg="1"/>
      <p:bldP spid="13" grpId="1" animBg="1"/>
      <p:bldP spid="13" grpId="2" animBg="1"/>
      <p:bldP spid="14" grpId="1" animBg="1"/>
      <p:bldP spid="14" grpId="2" animBg="1"/>
      <p:bldP spid="15" grpId="1" animBg="1"/>
      <p:bldP spid="15" grpId="2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3768D7F-2C3D-4DF0-800B-9DFB0113B42F}" type="slidenum">
              <a:rPr lang="cs-CZ"/>
              <a:pPr>
                <a:defRPr/>
              </a:pPr>
              <a:t>9</a:t>
            </a:fld>
            <a:endParaRPr lang="cs-CZ"/>
          </a:p>
        </p:txBody>
      </p:sp>
      <p:grpSp>
        <p:nvGrpSpPr>
          <p:cNvPr id="22530" name="Skupina 18"/>
          <p:cNvGrpSpPr>
            <a:grpSpLocks/>
          </p:cNvGrpSpPr>
          <p:nvPr/>
        </p:nvGrpSpPr>
        <p:grpSpPr bwMode="auto">
          <a:xfrm>
            <a:off x="250825" y="333375"/>
            <a:ext cx="2378075" cy="1582738"/>
            <a:chOff x="251520" y="332656"/>
            <a:chExt cx="2377750" cy="1584176"/>
          </a:xfrm>
        </p:grpSpPr>
        <p:pic>
          <p:nvPicPr>
            <p:cNvPr id="22547" name="Picture 2" descr="File:Pra&amp;zcaron;ský hrad - &amp;ccaron;elní no&amp;ccaron;ní pohled.JPG"/>
            <p:cNvPicPr>
              <a:picLocks noChangeAspect="1" noChangeArrowheads="1"/>
            </p:cNvPicPr>
            <p:nvPr/>
          </p:nvPicPr>
          <p:blipFill>
            <a:blip r:embed="rId2"/>
            <a:srcRect/>
            <a:stretch>
              <a:fillRect/>
            </a:stretch>
          </p:blipFill>
          <p:spPr bwMode="auto">
            <a:xfrm>
              <a:off x="251520" y="332656"/>
              <a:ext cx="2377750" cy="158417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22548" name="TextovéPole 6"/>
            <p:cNvSpPr txBox="1">
              <a:spLocks noChangeArrowheads="1"/>
            </p:cNvSpPr>
            <p:nvPr/>
          </p:nvSpPr>
          <p:spPr bwMode="auto">
            <a:xfrm>
              <a:off x="251520" y="1340768"/>
              <a:ext cx="301686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>
                  <a:latin typeface="Calibri" pitchFamily="34" charset="0"/>
                </a:rPr>
                <a:t>5</a:t>
              </a:r>
            </a:p>
          </p:txBody>
        </p:sp>
      </p:grpSp>
      <p:sp>
        <p:nvSpPr>
          <p:cNvPr id="22531" name="TextovéPole 7"/>
          <p:cNvSpPr txBox="1">
            <a:spLocks noChangeArrowheads="1"/>
          </p:cNvSpPr>
          <p:nvPr/>
        </p:nvSpPr>
        <p:spPr bwMode="auto">
          <a:xfrm>
            <a:off x="2771775" y="404813"/>
            <a:ext cx="5995988" cy="12620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 b="1">
                <a:latin typeface="Calibri" pitchFamily="34" charset="0"/>
              </a:rPr>
              <a:t>Pražský hrad </a:t>
            </a:r>
            <a:r>
              <a:rPr lang="cs-CZ" sz="2400">
                <a:latin typeface="Calibri" pitchFamily="34" charset="0"/>
              </a:rPr>
              <a:t>– náš nejvýznamnější hrad.</a:t>
            </a:r>
          </a:p>
          <a:p>
            <a:r>
              <a:rPr lang="cs-CZ" sz="2400">
                <a:latin typeface="Calibri" pitchFamily="34" charset="0"/>
              </a:rPr>
              <a:t>Vládla z něj česká knížata a králové naší zemi.</a:t>
            </a:r>
          </a:p>
          <a:p>
            <a:r>
              <a:rPr lang="cs-CZ" sz="2400">
                <a:latin typeface="Calibri" pitchFamily="34" charset="0"/>
              </a:rPr>
              <a:t>V dnešní době je sídlem prezidenta.</a:t>
            </a:r>
          </a:p>
        </p:txBody>
      </p:sp>
      <p:grpSp>
        <p:nvGrpSpPr>
          <p:cNvPr id="22532" name="Skupina 19"/>
          <p:cNvGrpSpPr>
            <a:grpSpLocks/>
          </p:cNvGrpSpPr>
          <p:nvPr/>
        </p:nvGrpSpPr>
        <p:grpSpPr bwMode="auto">
          <a:xfrm>
            <a:off x="6084888" y="2420938"/>
            <a:ext cx="2786062" cy="2160587"/>
            <a:chOff x="6084168" y="2204864"/>
            <a:chExt cx="2787417" cy="2160240"/>
          </a:xfrm>
        </p:grpSpPr>
        <p:pic>
          <p:nvPicPr>
            <p:cNvPr id="22545" name="Picture 4" descr="http://upload.wikimedia.org/wikipedia/commons/3/38/Vysehrad_as_seen_over_the_Vltava_from_Cisarska_louka_731.jpg"/>
            <p:cNvPicPr>
              <a:picLocks noChangeAspect="1" noChangeArrowheads="1"/>
            </p:cNvPicPr>
            <p:nvPr/>
          </p:nvPicPr>
          <p:blipFill>
            <a:blip r:embed="rId3"/>
            <a:srcRect/>
            <a:stretch>
              <a:fillRect/>
            </a:stretch>
          </p:blipFill>
          <p:spPr bwMode="auto">
            <a:xfrm>
              <a:off x="6084168" y="2276872"/>
              <a:ext cx="2787417" cy="20882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22546" name="TextovéPole 9"/>
            <p:cNvSpPr txBox="1">
              <a:spLocks noChangeArrowheads="1"/>
            </p:cNvSpPr>
            <p:nvPr/>
          </p:nvSpPr>
          <p:spPr bwMode="auto">
            <a:xfrm>
              <a:off x="6300192" y="2204864"/>
              <a:ext cx="301686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>
                  <a:latin typeface="Calibri" pitchFamily="34" charset="0"/>
                </a:rPr>
                <a:t>6</a:t>
              </a:r>
            </a:p>
          </p:txBody>
        </p:sp>
      </p:grpSp>
      <p:sp>
        <p:nvSpPr>
          <p:cNvPr id="22533" name="TextovéPole 10"/>
          <p:cNvSpPr txBox="1">
            <a:spLocks noChangeArrowheads="1"/>
          </p:cNvSpPr>
          <p:nvPr/>
        </p:nvSpPr>
        <p:spPr bwMode="auto">
          <a:xfrm>
            <a:off x="179388" y="2420938"/>
            <a:ext cx="6040437" cy="12620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 b="1">
                <a:latin typeface="Calibri" pitchFamily="34" charset="0"/>
              </a:rPr>
              <a:t>Vyšehrad </a:t>
            </a:r>
            <a:r>
              <a:rPr lang="cs-CZ">
                <a:latin typeface="Calibri" pitchFamily="34" charset="0"/>
              </a:rPr>
              <a:t>– </a:t>
            </a:r>
            <a:r>
              <a:rPr lang="cs-CZ" sz="2400">
                <a:latin typeface="Calibri" pitchFamily="34" charset="0"/>
              </a:rPr>
              <a:t>nachází se nedaleko Pražského </a:t>
            </a:r>
          </a:p>
          <a:p>
            <a:r>
              <a:rPr lang="cs-CZ" sz="2400">
                <a:latin typeface="Calibri" pitchFamily="34" charset="0"/>
              </a:rPr>
              <a:t>hradu na vysoké skále nad Vltavou. </a:t>
            </a:r>
          </a:p>
          <a:p>
            <a:r>
              <a:rPr lang="cs-CZ" sz="2400">
                <a:latin typeface="Calibri" pitchFamily="34" charset="0"/>
              </a:rPr>
              <a:t>Je opředen dávnými pověstmi. Znáš nějakou?</a:t>
            </a:r>
          </a:p>
        </p:txBody>
      </p:sp>
      <p:sp>
        <p:nvSpPr>
          <p:cNvPr id="22534" name="TextovéPole 12"/>
          <p:cNvSpPr txBox="1">
            <a:spLocks noChangeArrowheads="1"/>
          </p:cNvSpPr>
          <p:nvPr/>
        </p:nvSpPr>
        <p:spPr bwMode="auto">
          <a:xfrm>
            <a:off x="395288" y="5805488"/>
            <a:ext cx="307975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4</a:t>
            </a:r>
          </a:p>
        </p:txBody>
      </p:sp>
      <p:sp>
        <p:nvSpPr>
          <p:cNvPr id="22535" name="TextovéPole 15"/>
          <p:cNvSpPr txBox="1">
            <a:spLocks noChangeArrowheads="1"/>
          </p:cNvSpPr>
          <p:nvPr/>
        </p:nvSpPr>
        <p:spPr bwMode="auto">
          <a:xfrm>
            <a:off x="3635375" y="4724400"/>
            <a:ext cx="5299075" cy="1631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 b="1">
                <a:latin typeface="Calibri" pitchFamily="34" charset="0"/>
              </a:rPr>
              <a:t>Karlštejn - </a:t>
            </a:r>
            <a:r>
              <a:rPr lang="cs-CZ" sz="2400">
                <a:latin typeface="Calibri" pitchFamily="34" charset="0"/>
              </a:rPr>
              <a:t>nechal ho postavit </a:t>
            </a:r>
          </a:p>
          <a:p>
            <a:r>
              <a:rPr lang="cs-CZ" sz="2400">
                <a:latin typeface="Calibri" pitchFamily="34" charset="0"/>
              </a:rPr>
              <a:t>král Karel IV. V současné době je jedním</a:t>
            </a:r>
          </a:p>
          <a:p>
            <a:r>
              <a:rPr lang="cs-CZ" sz="2400">
                <a:latin typeface="Calibri" pitchFamily="34" charset="0"/>
              </a:rPr>
              <a:t> z nejnavštěvovanějších hradů v Česku. </a:t>
            </a:r>
          </a:p>
          <a:p>
            <a:endParaRPr lang="cs-CZ" sz="2400">
              <a:latin typeface="Calibri" pitchFamily="34" charset="0"/>
            </a:endParaRPr>
          </a:p>
        </p:txBody>
      </p:sp>
      <p:sp>
        <p:nvSpPr>
          <p:cNvPr id="18" name="TextovéPole 17"/>
          <p:cNvSpPr txBox="1">
            <a:spLocks noChangeArrowheads="1"/>
          </p:cNvSpPr>
          <p:nvPr/>
        </p:nvSpPr>
        <p:spPr bwMode="auto">
          <a:xfrm>
            <a:off x="2971800" y="3695700"/>
            <a:ext cx="2230438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solidFill>
                  <a:srgbClr val="FF0000"/>
                </a:solidFill>
                <a:latin typeface="Calibri" pitchFamily="34" charset="0"/>
              </a:rPr>
              <a:t>Co je to pověst?</a:t>
            </a:r>
          </a:p>
        </p:txBody>
      </p:sp>
      <p:pic>
        <p:nvPicPr>
          <p:cNvPr id="18445" name="Picture 13" descr="C:\Users\baudyš\AppData\Local\Microsoft\Windows\Temporary Internet Files\Content.IE5\MDL4DZMN\MC900434411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148263" y="3500438"/>
            <a:ext cx="949325" cy="10683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46" name="Picture 14" descr="C:\Users\baudyš\AppData\Local\Microsoft\Windows\Temporary Internet Files\Content.IE5\MDL4DZMN\MC900434411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7885113" y="1196975"/>
            <a:ext cx="1008062" cy="1133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3" name="TextovéPole 22"/>
          <p:cNvSpPr txBox="1">
            <a:spLocks noChangeArrowheads="1"/>
          </p:cNvSpPr>
          <p:nvPr/>
        </p:nvSpPr>
        <p:spPr bwMode="auto">
          <a:xfrm>
            <a:off x="1763713" y="1773238"/>
            <a:ext cx="630713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solidFill>
                  <a:srgbClr val="FF0000"/>
                </a:solidFill>
                <a:latin typeface="Calibri" pitchFamily="34" charset="0"/>
              </a:rPr>
              <a:t>Jak poznáš, že je prezident na Pražském hradě?</a:t>
            </a:r>
          </a:p>
        </p:txBody>
      </p:sp>
      <p:grpSp>
        <p:nvGrpSpPr>
          <p:cNvPr id="22540" name="Skupina 20"/>
          <p:cNvGrpSpPr>
            <a:grpSpLocks/>
          </p:cNvGrpSpPr>
          <p:nvPr/>
        </p:nvGrpSpPr>
        <p:grpSpPr bwMode="auto">
          <a:xfrm>
            <a:off x="179388" y="4221163"/>
            <a:ext cx="3351212" cy="2232025"/>
            <a:chOff x="179512" y="4221088"/>
            <a:chExt cx="3350465" cy="2232248"/>
          </a:xfrm>
        </p:grpSpPr>
        <p:pic>
          <p:nvPicPr>
            <p:cNvPr id="22543" name="Picture 10" descr="File:Karlštejn (6220524833).jpg">
              <a:hlinkClick r:id="rId5"/>
            </p:cNvPr>
            <p:cNvPicPr>
              <a:picLocks noChangeAspect="1" noChangeArrowheads="1"/>
            </p:cNvPicPr>
            <p:nvPr/>
          </p:nvPicPr>
          <p:blipFill>
            <a:blip r:embed="rId6"/>
            <a:srcRect/>
            <a:stretch>
              <a:fillRect/>
            </a:stretch>
          </p:blipFill>
          <p:spPr bwMode="auto">
            <a:xfrm>
              <a:off x="179512" y="4221088"/>
              <a:ext cx="3350465" cy="223224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22544" name="TextovéPole 16"/>
            <p:cNvSpPr txBox="1">
              <a:spLocks noChangeArrowheads="1"/>
            </p:cNvSpPr>
            <p:nvPr/>
          </p:nvSpPr>
          <p:spPr bwMode="auto">
            <a:xfrm>
              <a:off x="467544" y="4437112"/>
              <a:ext cx="301686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>
                  <a:latin typeface="Calibri" pitchFamily="34" charset="0"/>
                </a:rPr>
                <a:t>7</a:t>
              </a:r>
            </a:p>
          </p:txBody>
        </p:sp>
      </p:grpSp>
      <p:sp>
        <p:nvSpPr>
          <p:cNvPr id="22541" name="TextovéPole 21"/>
          <p:cNvSpPr txBox="1">
            <a:spLocks noChangeArrowheads="1"/>
          </p:cNvSpPr>
          <p:nvPr/>
        </p:nvSpPr>
        <p:spPr bwMode="auto">
          <a:xfrm rot="-1892995">
            <a:off x="8307388" y="1916113"/>
            <a:ext cx="836612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latin typeface="Calibri" pitchFamily="34" charset="0"/>
              </a:rPr>
              <a:t>klikni</a:t>
            </a:r>
          </a:p>
        </p:txBody>
      </p:sp>
      <p:sp>
        <p:nvSpPr>
          <p:cNvPr id="22542" name="TextovéPole 23"/>
          <p:cNvSpPr txBox="1">
            <a:spLocks noChangeArrowheads="1"/>
          </p:cNvSpPr>
          <p:nvPr/>
        </p:nvSpPr>
        <p:spPr bwMode="auto">
          <a:xfrm rot="1112303">
            <a:off x="5003800" y="4292600"/>
            <a:ext cx="836613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latin typeface="Calibri" pitchFamily="34" charset="0"/>
              </a:rPr>
              <a:t>klikni</a:t>
            </a:r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844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446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1844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445"/>
                  </p:tgtEl>
                </p:cond>
              </p:nextCondLst>
            </p:seq>
          </p:childTnLst>
        </p:cTn>
      </p:par>
    </p:tnLst>
    <p:bldLst>
      <p:bldP spid="18" grpId="0"/>
      <p:bldP spid="23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E9114E6-34BB-4D4A-99D5-632A306E01C5}" type="slidenum">
              <a:rPr lang="cs-CZ"/>
              <a:pPr>
                <a:defRPr/>
              </a:pPr>
              <a:t>10</a:t>
            </a:fld>
            <a:endParaRPr lang="cs-CZ"/>
          </a:p>
        </p:txBody>
      </p:sp>
      <p:pic>
        <p:nvPicPr>
          <p:cNvPr id="3" name="Picture 7" descr="C:\Users\baudyš\AppData\Local\Microsoft\Windows\Temporary Internet Files\Content.IE5\OFZNDV5K\MC900440645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635896" y="2636912"/>
            <a:ext cx="2664296" cy="2664296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4" name="Oválný popisek 3"/>
          <p:cNvSpPr/>
          <p:nvPr/>
        </p:nvSpPr>
        <p:spPr>
          <a:xfrm>
            <a:off x="107504" y="260648"/>
            <a:ext cx="6264696" cy="2160240"/>
          </a:xfrm>
          <a:prstGeom prst="wedgeEllipseCallout">
            <a:avLst>
              <a:gd name="adj1" fmla="val 7903"/>
              <a:gd name="adj2" fmla="val 97333"/>
            </a:avLst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/>
              <a:t>Při našich procházkách Prahou mně teta říkala, že některé části Prahy, ale i jiné památky v jiných městech jsou zapsány v seznamu organizace UNESCO.</a:t>
            </a:r>
            <a:endParaRPr lang="cs-CZ" sz="2400" dirty="0"/>
          </a:p>
        </p:txBody>
      </p:sp>
      <p:sp>
        <p:nvSpPr>
          <p:cNvPr id="5" name="Oválný popisek 4"/>
          <p:cNvSpPr/>
          <p:nvPr/>
        </p:nvSpPr>
        <p:spPr>
          <a:xfrm>
            <a:off x="5277222" y="1484784"/>
            <a:ext cx="3866778" cy="1692768"/>
          </a:xfrm>
          <a:prstGeom prst="wedgeEllipseCallout">
            <a:avLst>
              <a:gd name="adj1" fmla="val -30615"/>
              <a:gd name="adj2" fmla="val 61415"/>
            </a:avLst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/>
              <a:t>UNESCO? Kamarádi, pomůžete mi, já už si nepamatuji co to znamená!</a:t>
            </a:r>
          </a:p>
        </p:txBody>
      </p:sp>
      <p:pic>
        <p:nvPicPr>
          <p:cNvPr id="23561" name="Picture 3" descr="C:\Users\baudyš\AppData\Local\Microsoft\Windows\Temporary Internet Files\Content.IE5\4AZ0HYIR\MC900437990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11188" y="4868863"/>
            <a:ext cx="1816100" cy="173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2484438" y="5373688"/>
            <a:ext cx="6253162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latin typeface="Calibri" pitchFamily="34" charset="0"/>
              </a:rPr>
              <a:t>UNESCO je mezinárodní organizace, jejíž členské </a:t>
            </a:r>
          </a:p>
          <a:p>
            <a:r>
              <a:rPr lang="cs-CZ" sz="2400">
                <a:latin typeface="Calibri" pitchFamily="34" charset="0"/>
              </a:rPr>
              <a:t>státy mezi sebou  spolupracují v oblasti výchovy, </a:t>
            </a:r>
          </a:p>
          <a:p>
            <a:r>
              <a:rPr lang="cs-CZ" sz="2400">
                <a:latin typeface="Calibri" pitchFamily="34" charset="0"/>
              </a:rPr>
              <a:t>vědy a kultury.</a:t>
            </a:r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053EEFB-C9BC-43F3-9D94-D6F48B118ACF}" type="slidenum">
              <a:rPr lang="cs-CZ"/>
              <a:pPr>
                <a:defRPr/>
              </a:pPr>
              <a:t>11</a:t>
            </a:fld>
            <a:endParaRPr lang="cs-CZ" dirty="0"/>
          </a:p>
        </p:txBody>
      </p:sp>
      <p:pic>
        <p:nvPicPr>
          <p:cNvPr id="3" name="Picture 7" descr="C:\Users\baudyš\AppData\Local\Microsoft\Windows\Temporary Internet Files\Content.IE5\OFZNDV5K\MC900440645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5576" y="0"/>
            <a:ext cx="2736304" cy="2736304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24579" name="Picture 4" descr="C:\Users\baudyš\AppData\Local\Microsoft\Windows\Temporary Internet Files\Content.IE5\TCCF7NND\MP900316850[1]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748463" y="0"/>
            <a:ext cx="2395537" cy="3657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4580" name="TextovéPole 6"/>
          <p:cNvSpPr txBox="1">
            <a:spLocks noChangeArrowheads="1"/>
          </p:cNvSpPr>
          <p:nvPr/>
        </p:nvSpPr>
        <p:spPr bwMode="auto">
          <a:xfrm>
            <a:off x="468313" y="2708275"/>
            <a:ext cx="6591300" cy="831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latin typeface="Calibri" pitchFamily="34" charset="0"/>
              </a:rPr>
              <a:t>JÁ, mamka,taťka a moje mladší sestřička Amálka se</a:t>
            </a:r>
          </a:p>
          <a:p>
            <a:r>
              <a:rPr lang="cs-CZ" sz="2400">
                <a:latin typeface="Calibri" pitchFamily="34" charset="0"/>
              </a:rPr>
              <a:t>už moc těšíme i na další zajímavá místa naší země!</a:t>
            </a:r>
          </a:p>
        </p:txBody>
      </p:sp>
      <p:sp>
        <p:nvSpPr>
          <p:cNvPr id="10" name="Oválný popisek 9"/>
          <p:cNvSpPr/>
          <p:nvPr/>
        </p:nvSpPr>
        <p:spPr>
          <a:xfrm>
            <a:off x="2916238" y="4581525"/>
            <a:ext cx="5184775" cy="2052638"/>
          </a:xfrm>
          <a:prstGeom prst="wedgeEllipseCallout">
            <a:avLst>
              <a:gd name="adj1" fmla="val -41997"/>
              <a:gd name="adj2" fmla="val -91784"/>
            </a:avLst>
          </a:prstGeom>
          <a:solidFill>
            <a:schemeClr val="bg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/>
              <a:t>Při cestování zažijeme spoustu legrace. A vždycky mám co vyprávět kamarádkám </a:t>
            </a:r>
            <a:r>
              <a:rPr lang="cs-CZ" sz="2400" dirty="0">
                <a:sym typeface="Wingdings" pitchFamily="2" charset="2"/>
              </a:rPr>
              <a:t>!</a:t>
            </a:r>
            <a:endParaRPr lang="cs-CZ" sz="2400" dirty="0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B97F0C8-9B24-45CE-8D3F-B9AD57911BB8}" type="slidenum">
              <a:rPr lang="cs-CZ"/>
              <a:pPr>
                <a:defRPr/>
              </a:pPr>
              <a:t>12</a:t>
            </a:fld>
            <a:endParaRPr lang="cs-CZ"/>
          </a:p>
        </p:txBody>
      </p:sp>
      <p:sp>
        <p:nvSpPr>
          <p:cNvPr id="25602" name="TextovéPole 7"/>
          <p:cNvSpPr txBox="1">
            <a:spLocks noChangeArrowheads="1"/>
          </p:cNvSpPr>
          <p:nvPr/>
        </p:nvSpPr>
        <p:spPr bwMode="auto">
          <a:xfrm>
            <a:off x="8532813" y="1484313"/>
            <a:ext cx="18415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endParaRPr lang="cs-CZ">
              <a:latin typeface="Calibri" pitchFamily="34" charset="0"/>
            </a:endParaRPr>
          </a:p>
        </p:txBody>
      </p:sp>
      <p:grpSp>
        <p:nvGrpSpPr>
          <p:cNvPr id="21" name="Skupina 20"/>
          <p:cNvGrpSpPr>
            <a:grpSpLocks/>
          </p:cNvGrpSpPr>
          <p:nvPr/>
        </p:nvGrpSpPr>
        <p:grpSpPr bwMode="auto">
          <a:xfrm>
            <a:off x="193675" y="260350"/>
            <a:ext cx="8950325" cy="6597650"/>
            <a:chOff x="193990" y="260648"/>
            <a:chExt cx="8950010" cy="6597352"/>
          </a:xfrm>
        </p:grpSpPr>
        <p:grpSp>
          <p:nvGrpSpPr>
            <p:cNvPr id="25604" name="Skupina 16"/>
            <p:cNvGrpSpPr>
              <a:grpSpLocks/>
            </p:cNvGrpSpPr>
            <p:nvPr/>
          </p:nvGrpSpPr>
          <p:grpSpPr bwMode="auto">
            <a:xfrm>
              <a:off x="193990" y="260648"/>
              <a:ext cx="8950010" cy="6597352"/>
              <a:chOff x="251520" y="260648"/>
              <a:chExt cx="8950010" cy="6597352"/>
            </a:xfrm>
          </p:grpSpPr>
          <p:grpSp>
            <p:nvGrpSpPr>
              <p:cNvPr id="25608" name="Skupina 15"/>
              <p:cNvGrpSpPr>
                <a:grpSpLocks/>
              </p:cNvGrpSpPr>
              <p:nvPr/>
            </p:nvGrpSpPr>
            <p:grpSpPr bwMode="auto">
              <a:xfrm>
                <a:off x="251520" y="260648"/>
                <a:ext cx="8736971" cy="5400600"/>
                <a:chOff x="251520" y="260648"/>
                <a:chExt cx="8736971" cy="5400600"/>
              </a:xfrm>
            </p:grpSpPr>
            <p:grpSp>
              <p:nvGrpSpPr>
                <p:cNvPr id="25612" name="Skupina 14"/>
                <p:cNvGrpSpPr>
                  <a:grpSpLocks/>
                </p:cNvGrpSpPr>
                <p:nvPr/>
              </p:nvGrpSpPr>
              <p:grpSpPr bwMode="auto">
                <a:xfrm>
                  <a:off x="251520" y="260648"/>
                  <a:ext cx="3755195" cy="3435430"/>
                  <a:chOff x="251520" y="260648"/>
                  <a:chExt cx="3755195" cy="3435430"/>
                </a:xfrm>
              </p:grpSpPr>
              <p:pic>
                <p:nvPicPr>
                  <p:cNvPr id="25616" name="Picture 2" descr="http://upload.wikimedia.org/wikipedia/commons/0/02/Hrad_Pernstejn_1.JPG"/>
                  <p:cNvPicPr>
                    <a:picLocks noChangeAspect="1" noChangeArrowheads="1"/>
                  </p:cNvPicPr>
                  <p:nvPr/>
                </p:nvPicPr>
                <p:blipFill>
                  <a:blip r:embed="rId2"/>
                  <a:srcRect/>
                  <a:stretch>
                    <a:fillRect/>
                  </a:stretch>
                </p:blipFill>
                <p:spPr bwMode="auto">
                  <a:xfrm>
                    <a:off x="323528" y="1052736"/>
                    <a:ext cx="3528392" cy="2643342"/>
                  </a:xfrm>
                  <a:prstGeom prst="rect">
                    <a:avLst/>
                  </a:prstGeom>
                  <a:noFill/>
                  <a:ln w="9525">
                    <a:noFill/>
                    <a:miter lim="800000"/>
                    <a:headEnd/>
                    <a:tailEnd/>
                  </a:ln>
                </p:spPr>
              </p:pic>
              <p:sp>
                <p:nvSpPr>
                  <p:cNvPr id="25617" name="TextovéPole 4"/>
                  <p:cNvSpPr txBox="1">
                    <a:spLocks noChangeArrowheads="1"/>
                  </p:cNvSpPr>
                  <p:nvPr/>
                </p:nvSpPr>
                <p:spPr bwMode="auto">
                  <a:xfrm>
                    <a:off x="683568" y="260648"/>
                    <a:ext cx="2441694" cy="523220"/>
                  </a:xfrm>
                  <a:prstGeom prst="rect">
                    <a:avLst/>
                  </a:prstGeom>
                  <a:noFill/>
                  <a:ln w="9525">
                    <a:noFill/>
                    <a:miter lim="800000"/>
                    <a:headEnd/>
                    <a:tailEnd/>
                  </a:ln>
                </p:spPr>
                <p:txBody>
                  <a:bodyPr wrap="none">
                    <a:spAutoFit/>
                  </a:bodyPr>
                  <a:lstStyle/>
                  <a:p>
                    <a:r>
                      <a:rPr lang="cs-CZ" sz="2800" b="1">
                        <a:latin typeface="Calibri" pitchFamily="34" charset="0"/>
                      </a:rPr>
                      <a:t>hrad Pernštejn</a:t>
                    </a:r>
                  </a:p>
                </p:txBody>
              </p:sp>
              <p:sp>
                <p:nvSpPr>
                  <p:cNvPr id="25618" name="TextovéPole 5"/>
                  <p:cNvSpPr txBox="1">
                    <a:spLocks noChangeArrowheads="1"/>
                  </p:cNvSpPr>
                  <p:nvPr/>
                </p:nvSpPr>
                <p:spPr bwMode="auto">
                  <a:xfrm>
                    <a:off x="251520" y="620688"/>
                    <a:ext cx="3755195" cy="830997"/>
                  </a:xfrm>
                  <a:prstGeom prst="rect">
                    <a:avLst/>
                  </a:prstGeom>
                  <a:noFill/>
                  <a:ln w="9525">
                    <a:noFill/>
                    <a:miter lim="800000"/>
                    <a:headEnd/>
                    <a:tailEnd/>
                  </a:ln>
                </p:spPr>
                <p:txBody>
                  <a:bodyPr wrap="none">
                    <a:spAutoFit/>
                  </a:bodyPr>
                  <a:lstStyle/>
                  <a:p>
                    <a:r>
                      <a:rPr lang="cs-CZ" sz="2400">
                        <a:latin typeface="Calibri" pitchFamily="34" charset="0"/>
                      </a:rPr>
                      <a:t>je považován za nejkrásnější </a:t>
                    </a:r>
                  </a:p>
                  <a:p>
                    <a:r>
                      <a:rPr lang="cs-CZ" sz="2400">
                        <a:latin typeface="Calibri" pitchFamily="34" charset="0"/>
                      </a:rPr>
                      <a:t>moravský hrad</a:t>
                    </a:r>
                    <a:r>
                      <a:rPr lang="cs-CZ">
                        <a:latin typeface="Calibri" pitchFamily="34" charset="0"/>
                      </a:rPr>
                      <a:t>(Jihomoravský k.).</a:t>
                    </a:r>
                  </a:p>
                </p:txBody>
              </p:sp>
            </p:grpSp>
            <p:pic>
              <p:nvPicPr>
                <p:cNvPr id="25613" name="Picture 2" descr="http://upload.wikimedia.org/wikipedia/commons/a/a7/Konopi%C5%A1t%C4%9B5.jpg?uselang=cs"/>
                <p:cNvPicPr>
                  <a:picLocks noChangeAspect="1" noChangeArrowheads="1"/>
                </p:cNvPicPr>
                <p:nvPr/>
              </p:nvPicPr>
              <p:blipFill>
                <a:blip r:embed="rId3"/>
                <a:srcRect/>
                <a:stretch>
                  <a:fillRect/>
                </a:stretch>
              </p:blipFill>
              <p:spPr bwMode="auto">
                <a:xfrm>
                  <a:off x="6156176" y="1412776"/>
                  <a:ext cx="2832315" cy="4248472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</p:pic>
            <p:sp>
              <p:nvSpPr>
                <p:cNvPr id="25614" name="TextovéPole 8"/>
                <p:cNvSpPr txBox="1">
                  <a:spLocks noChangeArrowheads="1"/>
                </p:cNvSpPr>
                <p:nvPr/>
              </p:nvSpPr>
              <p:spPr bwMode="auto">
                <a:xfrm>
                  <a:off x="6156176" y="260648"/>
                  <a:ext cx="2824812" cy="523220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  <p:txBody>
                <a:bodyPr wrap="none">
                  <a:spAutoFit/>
                </a:bodyPr>
                <a:lstStyle/>
                <a:p>
                  <a:r>
                    <a:rPr lang="cs-CZ" sz="2800" b="1">
                      <a:latin typeface="Calibri" pitchFamily="34" charset="0"/>
                    </a:rPr>
                    <a:t>zámek Konopiště</a:t>
                  </a:r>
                </a:p>
              </p:txBody>
            </p:sp>
            <p:sp>
              <p:nvSpPr>
                <p:cNvPr id="25615" name="TextovéPole 9"/>
                <p:cNvSpPr txBox="1">
                  <a:spLocks noChangeArrowheads="1"/>
                </p:cNvSpPr>
                <p:nvPr/>
              </p:nvSpPr>
              <p:spPr bwMode="auto">
                <a:xfrm>
                  <a:off x="4499992" y="620688"/>
                  <a:ext cx="3936462" cy="1107996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  <p:txBody>
                <a:bodyPr wrap="none">
                  <a:spAutoFit/>
                </a:bodyPr>
                <a:lstStyle/>
                <a:p>
                  <a:r>
                    <a:rPr lang="cs-CZ" sz="2400">
                      <a:latin typeface="Calibri" pitchFamily="34" charset="0"/>
                    </a:rPr>
                    <a:t>vznikl přestavbou hradu, zbyly</a:t>
                  </a:r>
                </a:p>
                <a:p>
                  <a:r>
                    <a:rPr lang="cs-CZ" sz="2400">
                      <a:latin typeface="Calibri" pitchFamily="34" charset="0"/>
                    </a:rPr>
                    <a:t> pouze mohutné válcové věže </a:t>
                  </a:r>
                </a:p>
                <a:p>
                  <a:r>
                    <a:rPr lang="cs-CZ">
                      <a:latin typeface="Calibri" pitchFamily="34" charset="0"/>
                    </a:rPr>
                    <a:t>(Středočeský kraj).</a:t>
                  </a:r>
                </a:p>
              </p:txBody>
            </p:sp>
          </p:grpSp>
          <p:pic>
            <p:nvPicPr>
              <p:cNvPr id="25609" name="Picture 4" descr="http://upload.wikimedia.org/wikipedia/commons/6/66/Z%C3%A1mek_Lednice_2.jpg?uselang=cs"/>
              <p:cNvPicPr>
                <a:picLocks noChangeAspect="1" noChangeArrowheads="1"/>
              </p:cNvPicPr>
              <p:nvPr/>
            </p:nvPicPr>
            <p:blipFill>
              <a:blip r:embed="rId4"/>
              <a:srcRect/>
              <a:stretch>
                <a:fillRect/>
              </a:stretch>
            </p:blipFill>
            <p:spPr bwMode="auto">
              <a:xfrm>
                <a:off x="395536" y="4221088"/>
                <a:ext cx="3744416" cy="2493803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</p:pic>
          <p:sp>
            <p:nvSpPr>
              <p:cNvPr id="25610" name="TextovéPole 11"/>
              <p:cNvSpPr txBox="1">
                <a:spLocks noChangeArrowheads="1"/>
              </p:cNvSpPr>
              <p:nvPr/>
            </p:nvSpPr>
            <p:spPr bwMode="auto">
              <a:xfrm>
                <a:off x="899592" y="3717032"/>
                <a:ext cx="2448106" cy="523220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>
                <a:spAutoFit/>
              </a:bodyPr>
              <a:lstStyle/>
              <a:p>
                <a:r>
                  <a:rPr lang="cs-CZ" sz="2800" b="1">
                    <a:latin typeface="Calibri" pitchFamily="34" charset="0"/>
                  </a:rPr>
                  <a:t>zámek Lednice</a:t>
                </a:r>
              </a:p>
            </p:txBody>
          </p:sp>
          <p:sp>
            <p:nvSpPr>
              <p:cNvPr id="25611" name="TextovéPole 12"/>
              <p:cNvSpPr txBox="1">
                <a:spLocks noChangeArrowheads="1"/>
              </p:cNvSpPr>
              <p:nvPr/>
            </p:nvSpPr>
            <p:spPr bwMode="auto">
              <a:xfrm>
                <a:off x="4139952" y="5657671"/>
                <a:ext cx="5061578" cy="1200329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>
                <a:spAutoFit/>
              </a:bodyPr>
              <a:lstStyle/>
              <a:p>
                <a:r>
                  <a:rPr lang="cs-CZ" sz="2400">
                    <a:latin typeface="Calibri" pitchFamily="34" charset="0"/>
                  </a:rPr>
                  <a:t>Spolu se zámkem Ve Valticích a uprave-</a:t>
                </a:r>
              </a:p>
              <a:p>
                <a:r>
                  <a:rPr lang="cs-CZ" sz="2400">
                    <a:latin typeface="Calibri" pitchFamily="34" charset="0"/>
                  </a:rPr>
                  <a:t>nou krajinou v okolí (Lednicko-Valtický </a:t>
                </a:r>
              </a:p>
              <a:p>
                <a:r>
                  <a:rPr lang="cs-CZ" sz="2400">
                    <a:latin typeface="Calibri" pitchFamily="34" charset="0"/>
                  </a:rPr>
                  <a:t>Areál)-památka UNESCO</a:t>
                </a:r>
                <a:r>
                  <a:rPr lang="cs-CZ">
                    <a:latin typeface="Calibri" pitchFamily="34" charset="0"/>
                  </a:rPr>
                  <a:t>(Jihomoravský k.).</a:t>
                </a:r>
              </a:p>
            </p:txBody>
          </p:sp>
        </p:grpSp>
        <p:sp>
          <p:nvSpPr>
            <p:cNvPr id="25605" name="TextovéPole 17"/>
            <p:cNvSpPr txBox="1">
              <a:spLocks noChangeArrowheads="1"/>
            </p:cNvSpPr>
            <p:nvPr/>
          </p:nvSpPr>
          <p:spPr bwMode="auto">
            <a:xfrm>
              <a:off x="395536" y="1772816"/>
              <a:ext cx="301686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>
                  <a:latin typeface="Calibri" pitchFamily="34" charset="0"/>
                </a:rPr>
                <a:t>8</a:t>
              </a:r>
            </a:p>
          </p:txBody>
        </p:sp>
        <p:sp>
          <p:nvSpPr>
            <p:cNvPr id="25606" name="TextovéPole 18"/>
            <p:cNvSpPr txBox="1">
              <a:spLocks noChangeArrowheads="1"/>
            </p:cNvSpPr>
            <p:nvPr/>
          </p:nvSpPr>
          <p:spPr bwMode="auto">
            <a:xfrm>
              <a:off x="8604448" y="1628800"/>
              <a:ext cx="301686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>
                  <a:latin typeface="Calibri" pitchFamily="34" charset="0"/>
                </a:rPr>
                <a:t>9</a:t>
              </a:r>
            </a:p>
          </p:txBody>
        </p:sp>
        <p:sp>
          <p:nvSpPr>
            <p:cNvPr id="25607" name="TextovéPole 19"/>
            <p:cNvSpPr txBox="1">
              <a:spLocks noChangeArrowheads="1"/>
            </p:cNvSpPr>
            <p:nvPr/>
          </p:nvSpPr>
          <p:spPr bwMode="auto">
            <a:xfrm>
              <a:off x="323528" y="4221088"/>
              <a:ext cx="418704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>
                  <a:latin typeface="Calibri" pitchFamily="34" charset="0"/>
                </a:rPr>
                <a:t>10</a:t>
              </a:r>
            </a:p>
          </p:txBody>
        </p:sp>
      </p:grpSp>
    </p:spTree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1C064D8-CB90-4D2E-AB82-A60910396823}" type="slidenum">
              <a:rPr lang="cs-CZ"/>
              <a:pPr>
                <a:defRPr/>
              </a:pPr>
              <a:t>13</a:t>
            </a:fld>
            <a:endParaRPr lang="cs-CZ"/>
          </a:p>
        </p:txBody>
      </p:sp>
      <p:grpSp>
        <p:nvGrpSpPr>
          <p:cNvPr id="16" name="Skupina 15"/>
          <p:cNvGrpSpPr>
            <a:grpSpLocks/>
          </p:cNvGrpSpPr>
          <p:nvPr/>
        </p:nvGrpSpPr>
        <p:grpSpPr bwMode="auto">
          <a:xfrm>
            <a:off x="323850" y="115888"/>
            <a:ext cx="8580438" cy="6491287"/>
            <a:chOff x="323528" y="116632"/>
            <a:chExt cx="8580292" cy="6490012"/>
          </a:xfrm>
        </p:grpSpPr>
        <p:grpSp>
          <p:nvGrpSpPr>
            <p:cNvPr id="26629" name="Skupina 4"/>
            <p:cNvGrpSpPr>
              <a:grpSpLocks/>
            </p:cNvGrpSpPr>
            <p:nvPr/>
          </p:nvGrpSpPr>
          <p:grpSpPr bwMode="auto">
            <a:xfrm>
              <a:off x="395536" y="1556792"/>
              <a:ext cx="3528392" cy="2643344"/>
              <a:chOff x="323528" y="404664"/>
              <a:chExt cx="3528392" cy="2643344"/>
            </a:xfrm>
          </p:grpSpPr>
          <p:pic>
            <p:nvPicPr>
              <p:cNvPr id="26637" name="Picture 2" descr="http://upload.wikimedia.org/wikipedia/commons/3/3e/Z%C3%A1mek_Litomy%C5%A1l_%2A.JPG?uselang=cs"/>
              <p:cNvPicPr>
                <a:picLocks noChangeAspect="1" noChangeArrowheads="1"/>
              </p:cNvPicPr>
              <p:nvPr/>
            </p:nvPicPr>
            <p:blipFill>
              <a:blip r:embed="rId2"/>
              <a:srcRect/>
              <a:stretch>
                <a:fillRect/>
              </a:stretch>
            </p:blipFill>
            <p:spPr bwMode="auto">
              <a:xfrm>
                <a:off x="323528" y="404664"/>
                <a:ext cx="3528392" cy="2643344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</p:pic>
          <p:sp>
            <p:nvSpPr>
              <p:cNvPr id="26638" name="TextovéPole 3"/>
              <p:cNvSpPr txBox="1">
                <a:spLocks noChangeArrowheads="1"/>
              </p:cNvSpPr>
              <p:nvPr/>
            </p:nvSpPr>
            <p:spPr bwMode="auto">
              <a:xfrm>
                <a:off x="3347864" y="476672"/>
                <a:ext cx="418704" cy="369332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>
                <a:spAutoFit/>
              </a:bodyPr>
              <a:lstStyle/>
              <a:p>
                <a:r>
                  <a:rPr lang="cs-CZ">
                    <a:latin typeface="Calibri" pitchFamily="34" charset="0"/>
                  </a:rPr>
                  <a:t>11</a:t>
                </a:r>
              </a:p>
            </p:txBody>
          </p:sp>
        </p:grpSp>
        <p:sp>
          <p:nvSpPr>
            <p:cNvPr id="26630" name="TextovéPole 5"/>
            <p:cNvSpPr txBox="1">
              <a:spLocks noChangeArrowheads="1"/>
            </p:cNvSpPr>
            <p:nvPr/>
          </p:nvSpPr>
          <p:spPr bwMode="auto">
            <a:xfrm>
              <a:off x="323528" y="116632"/>
              <a:ext cx="3747949" cy="184665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sz="2400" b="1">
                  <a:latin typeface="Calibri" pitchFamily="34" charset="0"/>
                </a:rPr>
                <a:t>Zámek a zahrady v Litomyšli</a:t>
              </a:r>
            </a:p>
            <a:p>
              <a:r>
                <a:rPr lang="cs-CZ" sz="2400">
                  <a:latin typeface="Calibri" pitchFamily="34" charset="0"/>
                </a:rPr>
                <a:t>Jedna z památek zapsaných </a:t>
              </a:r>
            </a:p>
            <a:p>
              <a:r>
                <a:rPr lang="cs-CZ" sz="2400">
                  <a:latin typeface="Calibri" pitchFamily="34" charset="0"/>
                </a:rPr>
                <a:t>v seznamu UNESCO.</a:t>
              </a:r>
            </a:p>
            <a:p>
              <a:r>
                <a:rPr lang="cs-CZ">
                  <a:latin typeface="Calibri" pitchFamily="34" charset="0"/>
                </a:rPr>
                <a:t>(Pardubický kraj)</a:t>
              </a:r>
            </a:p>
            <a:p>
              <a:endParaRPr lang="cs-CZ" sz="2400" b="1">
                <a:latin typeface="Calibri" pitchFamily="34" charset="0"/>
              </a:endParaRPr>
            </a:p>
          </p:txBody>
        </p:sp>
        <p:pic>
          <p:nvPicPr>
            <p:cNvPr id="26631" name="Picture 4" descr="http://upload.wikimedia.org/wikipedia/commons/b/b5/Equus_quagga_burchellii_Dvur_zoo_1.jpg?uselang=cs"/>
            <p:cNvPicPr>
              <a:picLocks noChangeAspect="1" noChangeArrowheads="1"/>
            </p:cNvPicPr>
            <p:nvPr/>
          </p:nvPicPr>
          <p:blipFill>
            <a:blip r:embed="rId3"/>
            <a:srcRect/>
            <a:stretch>
              <a:fillRect/>
            </a:stretch>
          </p:blipFill>
          <p:spPr bwMode="auto">
            <a:xfrm>
              <a:off x="4716016" y="188640"/>
              <a:ext cx="4104455" cy="277205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26632" name="TextovéPole 7"/>
            <p:cNvSpPr txBox="1">
              <a:spLocks noChangeArrowheads="1"/>
            </p:cNvSpPr>
            <p:nvPr/>
          </p:nvSpPr>
          <p:spPr bwMode="auto">
            <a:xfrm>
              <a:off x="8460432" y="2708920"/>
              <a:ext cx="418704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>
                  <a:latin typeface="Calibri" pitchFamily="34" charset="0"/>
                </a:rPr>
                <a:t>12</a:t>
              </a:r>
            </a:p>
          </p:txBody>
        </p:sp>
        <p:sp>
          <p:nvSpPr>
            <p:cNvPr id="26633" name="TextovéPole 8"/>
            <p:cNvSpPr txBox="1">
              <a:spLocks noChangeArrowheads="1"/>
            </p:cNvSpPr>
            <p:nvPr/>
          </p:nvSpPr>
          <p:spPr bwMode="auto">
            <a:xfrm>
              <a:off x="4067944" y="2924944"/>
              <a:ext cx="4835876" cy="147732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sz="2400" b="1">
                  <a:latin typeface="Calibri" pitchFamily="34" charset="0"/>
                </a:rPr>
                <a:t>ZOO ve Dvoře Králové n. L</a:t>
              </a:r>
              <a:r>
                <a:rPr lang="cs-CZ" sz="2400">
                  <a:latin typeface="Calibri" pitchFamily="34" charset="0"/>
                </a:rPr>
                <a:t>.-v části </a:t>
              </a:r>
            </a:p>
            <a:p>
              <a:r>
                <a:rPr lang="cs-CZ" sz="2400">
                  <a:latin typeface="Calibri" pitchFamily="34" charset="0"/>
                </a:rPr>
                <a:t>zvané Safari se jezdí autobusem, auty</a:t>
              </a:r>
            </a:p>
            <a:p>
              <a:r>
                <a:rPr lang="cs-CZ" sz="2400">
                  <a:latin typeface="Calibri" pitchFamily="34" charset="0"/>
                </a:rPr>
                <a:t>ve volných výbězích zvěře. </a:t>
              </a:r>
            </a:p>
            <a:p>
              <a:r>
                <a:rPr lang="cs-CZ">
                  <a:latin typeface="Calibri" pitchFamily="34" charset="0"/>
                </a:rPr>
                <a:t>(Královéhradecký kraj)</a:t>
              </a:r>
            </a:p>
          </p:txBody>
        </p:sp>
        <p:pic>
          <p:nvPicPr>
            <p:cNvPr id="26634" name="Picture 6" descr="http://upload.wikimedia.org/wikipedia/commons/c/c3/Vesel%C3%BD_Kopec%2C_usedlost.JPG?uselang=cs"/>
            <p:cNvPicPr>
              <a:picLocks noChangeAspect="1" noChangeArrowheads="1"/>
            </p:cNvPicPr>
            <p:nvPr/>
          </p:nvPicPr>
          <p:blipFill>
            <a:blip r:embed="rId4"/>
            <a:srcRect/>
            <a:stretch>
              <a:fillRect/>
            </a:stretch>
          </p:blipFill>
          <p:spPr bwMode="auto">
            <a:xfrm>
              <a:off x="395536" y="4500070"/>
              <a:ext cx="2808312" cy="210388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26635" name="TextovéPole 10"/>
            <p:cNvSpPr txBox="1">
              <a:spLocks noChangeArrowheads="1"/>
            </p:cNvSpPr>
            <p:nvPr/>
          </p:nvSpPr>
          <p:spPr bwMode="auto">
            <a:xfrm>
              <a:off x="395536" y="6237312"/>
              <a:ext cx="432048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>
                  <a:latin typeface="Calibri" pitchFamily="34" charset="0"/>
                </a:rPr>
                <a:t>13</a:t>
              </a:r>
            </a:p>
          </p:txBody>
        </p:sp>
        <p:sp>
          <p:nvSpPr>
            <p:cNvPr id="26636" name="TextovéPole 11"/>
            <p:cNvSpPr txBox="1">
              <a:spLocks noChangeArrowheads="1"/>
            </p:cNvSpPr>
            <p:nvPr/>
          </p:nvSpPr>
          <p:spPr bwMode="auto">
            <a:xfrm>
              <a:off x="3203848" y="4509120"/>
              <a:ext cx="5149551" cy="83099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sz="2400" b="1">
                  <a:latin typeface="Calibri" pitchFamily="34" charset="0"/>
                </a:rPr>
                <a:t>Skanzen Veselý kopec </a:t>
              </a:r>
            </a:p>
            <a:p>
              <a:r>
                <a:rPr lang="cs-CZ" sz="2400">
                  <a:latin typeface="Calibri" pitchFamily="34" charset="0"/>
                </a:rPr>
                <a:t>najdeme nedaleko Hlinska </a:t>
              </a:r>
              <a:r>
                <a:rPr lang="cs-CZ">
                  <a:latin typeface="Calibri" pitchFamily="34" charset="0"/>
                </a:rPr>
                <a:t>(Pardubický kraj).</a:t>
              </a:r>
            </a:p>
          </p:txBody>
        </p:sp>
      </p:grpSp>
      <p:sp>
        <p:nvSpPr>
          <p:cNvPr id="14" name="TextovéPole 13"/>
          <p:cNvSpPr txBox="1">
            <a:spLocks noChangeArrowheads="1"/>
          </p:cNvSpPr>
          <p:nvPr/>
        </p:nvSpPr>
        <p:spPr bwMode="auto">
          <a:xfrm>
            <a:off x="3276600" y="5805488"/>
            <a:ext cx="4651375" cy="830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solidFill>
                  <a:srgbClr val="FF0000"/>
                </a:solidFill>
                <a:latin typeface="Calibri" pitchFamily="34" charset="0"/>
              </a:rPr>
              <a:t>Skanzen? To už jsem někde slyšela!</a:t>
            </a:r>
          </a:p>
          <a:p>
            <a:r>
              <a:rPr lang="cs-CZ" sz="2400">
                <a:solidFill>
                  <a:srgbClr val="FF0000"/>
                </a:solidFill>
                <a:latin typeface="Calibri" pitchFamily="34" charset="0"/>
              </a:rPr>
              <a:t>Pomůžete mně děti si vzpomenout?</a:t>
            </a:r>
          </a:p>
        </p:txBody>
      </p:sp>
      <p:pic>
        <p:nvPicPr>
          <p:cNvPr id="15" name="Picture 7" descr="C:\Users\baudyš\AppData\Local\Microsoft\Windows\Temporary Internet Files\Content.IE5\OFZNDV5K\MC900440645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740352" y="5517232"/>
            <a:ext cx="1152128" cy="1152128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</p:childTnLst>
        </p:cTn>
      </p:par>
    </p:tnLst>
    <p:bldLst>
      <p:bldP spid="14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A62F89D-BE70-48B8-8259-B384ECA25148}" type="slidenum">
              <a:rPr lang="cs-CZ"/>
              <a:pPr>
                <a:defRPr/>
              </a:pPr>
              <a:t>14</a:t>
            </a:fld>
            <a:endParaRPr lang="cs-CZ"/>
          </a:p>
        </p:txBody>
      </p:sp>
      <p:pic>
        <p:nvPicPr>
          <p:cNvPr id="3" name="Picture 7" descr="C:\Users\baudyš\AppData\Local\Microsoft\Windows\Temporary Internet Files\Content.IE5\OFZNDV5K\MC900440645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27584" y="2276872"/>
            <a:ext cx="3672408" cy="3672408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4" name="Oválný popisek 3"/>
          <p:cNvSpPr/>
          <p:nvPr/>
        </p:nvSpPr>
        <p:spPr>
          <a:xfrm>
            <a:off x="3492500" y="404813"/>
            <a:ext cx="5378450" cy="2160587"/>
          </a:xfrm>
          <a:prstGeom prst="wedgeEllipseCallout">
            <a:avLst>
              <a:gd name="adj1" fmla="val -54678"/>
              <a:gd name="adj2" fmla="val 42105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/>
              <a:t>Znáte nějaké další památky nebo zajímavá místa ČR, kde jste byli nebo kam byste se chtěli podívat?</a:t>
            </a:r>
            <a:endParaRPr lang="cs-CZ" sz="2400" dirty="0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3698E34-ACB0-4DC4-842A-13B31D617FE4}" type="slidenum">
              <a:rPr lang="cs-CZ"/>
              <a:pPr>
                <a:defRPr/>
              </a:pPr>
              <a:t>15</a:t>
            </a:fld>
            <a:endParaRPr lang="cs-CZ"/>
          </a:p>
        </p:txBody>
      </p:sp>
      <p:pic>
        <p:nvPicPr>
          <p:cNvPr id="3" name="Picture 7" descr="C:\Users\baudyš\AppData\Local\Microsoft\Windows\Temporary Internet Files\Content.IE5\OFZNDV5K\MC900440645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59632" y="2852936"/>
            <a:ext cx="3672408" cy="3672408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5" name="Oválný popisek 4"/>
          <p:cNvSpPr/>
          <p:nvPr/>
        </p:nvSpPr>
        <p:spPr>
          <a:xfrm>
            <a:off x="1403648" y="188640"/>
            <a:ext cx="7632848" cy="2268832"/>
          </a:xfrm>
          <a:prstGeom prst="wedgeEllipseCallou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/>
              <a:t>Tak kamarádi, jsem ráda, že jsem vás poznala. Mějte se hezky a třeba se zase někdy setkáme při prohlídce nějakého zámku, hradu nebo někde úplně jinde!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/>
              <a:t>Ahoj, Vaše Agáta!</a:t>
            </a:r>
            <a:endParaRPr lang="cs-CZ" sz="2400" dirty="0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7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Použité zdroje</a:t>
            </a:r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288" y="2565400"/>
            <a:ext cx="7408862" cy="3449638"/>
          </a:xfrm>
        </p:spPr>
        <p:txBody>
          <a:bodyPr rtlCol="0">
            <a:normAutofit fontScale="25000" lnSpcReduction="2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i="1" u="sng" dirty="0" smtClean="0"/>
              <a:t>Použitá literatura: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i="1" u="sng" dirty="0" smtClean="0"/>
              <a:t>Internetové odkazy:obr. 1 </a:t>
            </a:r>
            <a:r>
              <a:rPr lang="cs-CZ" dirty="0" smtClean="0"/>
              <a:t>TPSDAVE. </a:t>
            </a:r>
            <a:r>
              <a:rPr lang="cs-CZ" i="1" dirty="0" smtClean="0"/>
              <a:t>www.</a:t>
            </a:r>
            <a:r>
              <a:rPr lang="cs-CZ" i="1" dirty="0" err="1" smtClean="0"/>
              <a:t>pixabay.com</a:t>
            </a:r>
            <a:r>
              <a:rPr lang="cs-CZ" dirty="0" smtClean="0"/>
              <a:t> [online]. [cit. 19.1.2014]. Dostupný na WWW: http://pixabay.com/cs/praha-%C4%8Desk%C3%A1-republika-karl%C5%AFv-most-162550/ 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Obr. 2 PATRICK-EMIL ZÖRNER (PADDY). </a:t>
            </a:r>
            <a:r>
              <a:rPr lang="cs-CZ" i="1" dirty="0" err="1" smtClean="0"/>
              <a:t>commons.wikimedia.org</a:t>
            </a:r>
            <a:r>
              <a:rPr lang="cs-CZ" dirty="0" smtClean="0"/>
              <a:t> [online]. [cit. 26.1.2014]. Dostupný na WWW: </a:t>
            </a:r>
            <a:r>
              <a:rPr lang="cs-CZ" dirty="0" smtClean="0">
                <a:hlinkClick r:id="rId2"/>
              </a:rPr>
              <a:t>http://commons.wikimedia.org/wiki/File:Praha_2005-09-20_n%C3%A1rodn%C3%AD_divadlo-03.jpg</a:t>
            </a: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Obr. 3 LEHOTSKY. </a:t>
            </a:r>
            <a:r>
              <a:rPr lang="cs-CZ" i="1" dirty="0" err="1" smtClean="0"/>
              <a:t>commons.wikimedia.org</a:t>
            </a:r>
            <a:r>
              <a:rPr lang="cs-CZ" dirty="0" smtClean="0"/>
              <a:t> [online]. [cit. 26.1.2014]. Dostupný na WWW: http://commons.wikimedia.org/wiki/File:Orloj,_Radnice_Starom%C4%9Bstsk%C3%A1_%28Star%C3%A9_M%C4%9Bsto%29.JPG?uselang=cs 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Obr. 4 PATRIKPAPRIKA. </a:t>
            </a:r>
            <a:r>
              <a:rPr lang="cs-CZ" i="1" dirty="0" err="1" smtClean="0"/>
              <a:t>commons.wikimedia.org</a:t>
            </a:r>
            <a:r>
              <a:rPr lang="cs-CZ" dirty="0" smtClean="0"/>
              <a:t> [online]. [cit. 26.1.2014]. Dostupný na WWW: http://commons.wikimedia.org/wiki/File:Praha,_N%C3%A1rodn%C3%AD_muzeum_-_3.jpg?uselang=cs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Obr. 5HONZADC. </a:t>
            </a:r>
            <a:r>
              <a:rPr lang="cs-CZ" i="1" dirty="0" err="1" smtClean="0"/>
              <a:t>Wikimedia.org</a:t>
            </a:r>
            <a:r>
              <a:rPr lang="cs-CZ" dirty="0" smtClean="0"/>
              <a:t> [online]. [cit. 19.1.2014]. Dostupný na WWW: http://commons.wikimedia.org/wiki/File:Pra%C5%BEsk%C3%BD_hrad_-_%C4%8Deln%C3%AD_no%C4%8Dn%C3%AD_pohled.JPG?uselang=cs 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Obr. 6 MIAOW MIAOW. </a:t>
            </a:r>
            <a:r>
              <a:rPr lang="cs-CZ" i="1" dirty="0" err="1" smtClean="0"/>
              <a:t>Wikimedia.org</a:t>
            </a:r>
            <a:r>
              <a:rPr lang="cs-CZ" dirty="0" smtClean="0"/>
              <a:t> [online]. [cit. 19.1.2014]. Dostupný na WWW: http://upload.wikimedia.org/wikipedia/commons/3/38/Vysehrad_as_seen_over_the_Vltava_from_Cisarska_louka_731.jpg 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Obr. 7 ARIAN ZWEGERS. </a:t>
            </a:r>
            <a:r>
              <a:rPr lang="cs-CZ" i="1" dirty="0" err="1" smtClean="0"/>
              <a:t>Wikimedia.org</a:t>
            </a:r>
            <a:r>
              <a:rPr lang="cs-CZ" dirty="0" smtClean="0"/>
              <a:t> [online]. [cit. 19.1.2014]. Dostupný na WWW: </a:t>
            </a:r>
            <a:r>
              <a:rPr lang="cs-CZ" dirty="0" smtClean="0">
                <a:hlinkClick r:id="rId3"/>
              </a:rPr>
              <a:t>http://upload.wikimedia.org/wikipedia/commons/4/4a/Karl%C5%A1tejn_%286220524833%29.jpg?uselang=cs</a:t>
            </a: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Obr. 8 MARZPER. </a:t>
            </a:r>
            <a:r>
              <a:rPr lang="cs-CZ" i="1" dirty="0" err="1" smtClean="0"/>
              <a:t>Wikimedia.org</a:t>
            </a:r>
            <a:r>
              <a:rPr lang="cs-CZ" dirty="0" smtClean="0"/>
              <a:t> [online]. [cit. 19.1.2014]. Dostupný na WWW: </a:t>
            </a:r>
            <a:r>
              <a:rPr lang="cs-CZ" dirty="0" smtClean="0">
                <a:hlinkClick r:id="rId4"/>
              </a:rPr>
              <a:t>http://upload.wikimedia.org/wikipedia/commons/0/02/Hrad_Pernstejn_1.JPG</a:t>
            </a: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Obr. 9 PETR1868. </a:t>
            </a:r>
            <a:r>
              <a:rPr lang="cs-CZ" i="1" dirty="0" smtClean="0"/>
              <a:t>www.</a:t>
            </a:r>
            <a:r>
              <a:rPr lang="cs-CZ" i="1" dirty="0" err="1" smtClean="0"/>
              <a:t>wikimedia.org</a:t>
            </a:r>
            <a:r>
              <a:rPr lang="cs-CZ" dirty="0" smtClean="0"/>
              <a:t> [online]. [cit. 20.1.2014]. Dostupný na WWW: </a:t>
            </a:r>
            <a:r>
              <a:rPr lang="cs-CZ" dirty="0" smtClean="0">
                <a:hlinkClick r:id="rId5"/>
              </a:rPr>
              <a:t>http://commons.wikimedia.org/wiki/File:Konopi%C5%A1t%C4%9B5.jpg?uselang=cs</a:t>
            </a: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Obr. 10 HAJDA, Martin. </a:t>
            </a:r>
            <a:r>
              <a:rPr lang="cs-CZ" i="1" dirty="0" smtClean="0"/>
              <a:t>www.</a:t>
            </a:r>
            <a:r>
              <a:rPr lang="cs-CZ" i="1" dirty="0" err="1" smtClean="0"/>
              <a:t>wikimedia.org</a:t>
            </a:r>
            <a:r>
              <a:rPr lang="cs-CZ" dirty="0" smtClean="0"/>
              <a:t> [online]. [cit. 20.1.2014]. Dostupný na WWW: http://commons.wikimedia.org/wiki/File:Z%C3%A1mek_Lednice_2.jpg?uselang=cs    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i="1" u="sng" dirty="0" smtClean="0"/>
              <a:t>Obr. 11 </a:t>
            </a:r>
            <a:r>
              <a:rPr lang="cs-CZ" dirty="0" smtClean="0"/>
              <a:t>MARDOKO. </a:t>
            </a:r>
            <a:r>
              <a:rPr lang="cs-CZ" i="1" dirty="0" err="1" smtClean="0"/>
              <a:t>commons.wikimedia.org</a:t>
            </a:r>
            <a:r>
              <a:rPr lang="cs-CZ" dirty="0" smtClean="0"/>
              <a:t> [online]. [cit. 27.1.2014]. Dostupný na WWW: http://commons.wikimedia.org/wiki/File:Z%C3%A1mek_Litomy%C5%A1l_*.JPG?uselang=cs 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i="1" u="sng" dirty="0" smtClean="0"/>
              <a:t>Obr. 12 </a:t>
            </a:r>
            <a:r>
              <a:rPr lang="cs-CZ" dirty="0" smtClean="0"/>
              <a:t>KARELJ. </a:t>
            </a:r>
            <a:r>
              <a:rPr lang="cs-CZ" i="1" dirty="0" err="1" smtClean="0"/>
              <a:t>commons.wikimedia.org</a:t>
            </a:r>
            <a:r>
              <a:rPr lang="cs-CZ" dirty="0" smtClean="0"/>
              <a:t> [online]. [cit. 27.1.2014]. Dostupný na WWW: http://commons.wikimedia.org/wiki/File:Equus_quagga_burchellii_Dvur_zoo_1.jpg?uselang=cs 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i="1" u="sng" dirty="0" smtClean="0"/>
              <a:t>Obr. 13 </a:t>
            </a:r>
            <a:r>
              <a:rPr lang="cs-CZ" dirty="0" smtClean="0"/>
              <a:t>ONDREJ.KONICEK. </a:t>
            </a:r>
            <a:r>
              <a:rPr lang="cs-CZ" i="1" dirty="0" err="1" smtClean="0"/>
              <a:t>commons.wikimedia.org</a:t>
            </a:r>
            <a:r>
              <a:rPr lang="cs-CZ" dirty="0" smtClean="0"/>
              <a:t> [online]. [cit. 27.1.2014]. Dostupný na WWW: http://commons.wikimedia.org/wiki/File:Vesel%C3%BD_Kopec,_usedlost.JPG?uselang=cs </a:t>
            </a:r>
            <a:endParaRPr lang="cs-CZ" i="1" u="sng" dirty="0" smtClean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2000" i="1" u="sng" dirty="0" smtClean="0"/>
          </a:p>
          <a:p>
            <a:pPr fontAlgn="auto">
              <a:spcAft>
                <a:spcPts val="0"/>
              </a:spcAft>
              <a:buClr>
                <a:srgbClr val="31B6FD"/>
              </a:buClr>
              <a:buFont typeface="Arial" pitchFamily="34" charset="0"/>
              <a:buChar char="•"/>
              <a:defRPr/>
            </a:pPr>
            <a:r>
              <a:rPr lang="cs-CZ" i="1" u="sng" dirty="0" smtClean="0">
                <a:solidFill>
                  <a:srgbClr val="073E87"/>
                </a:solidFill>
              </a:rPr>
              <a:t>Jiné </a:t>
            </a:r>
            <a:r>
              <a:rPr lang="cs-CZ" i="1" u="sng" dirty="0">
                <a:solidFill>
                  <a:srgbClr val="073E87"/>
                </a:solidFill>
              </a:rPr>
              <a:t>zdroje: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2000" dirty="0" smtClean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3BA7446-7BF2-4DD3-BCCF-0A7BCFDCCE5B}" type="slidenum">
              <a:rPr lang="cs-CZ"/>
              <a:pPr>
                <a:defRPr/>
              </a:pPr>
              <a:t>16</a:t>
            </a:fld>
            <a:endParaRPr lang="cs-CZ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1366</TotalTime>
  <Words>776</Words>
  <Application>Microsoft Office PowerPoint</Application>
  <PresentationFormat>On-screen Show (4:3)</PresentationFormat>
  <Paragraphs>124</Paragraphs>
  <Slides>16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Šablona návrhu</vt:lpstr>
      </vt:variant>
      <vt:variant>
        <vt:i4>8</vt:i4>
      </vt:variant>
      <vt:variant>
        <vt:lpstr>Nadpisy snímků</vt:lpstr>
      </vt:variant>
      <vt:variant>
        <vt:i4>16</vt:i4>
      </vt:variant>
    </vt:vector>
  </HeadingPairs>
  <TitlesOfParts>
    <vt:vector size="28" baseType="lpstr">
      <vt:lpstr>Calibri</vt:lpstr>
      <vt:lpstr>Arial</vt:lpstr>
      <vt:lpstr>Verdana</vt:lpstr>
      <vt:lpstr>Wingdings</vt:lpstr>
      <vt:lpstr>Motiv sady Office</vt:lpstr>
      <vt:lpstr>Motiv sady Office</vt:lpstr>
      <vt:lpstr>Motiv sady Office</vt:lpstr>
      <vt:lpstr>Motiv sady Office</vt:lpstr>
      <vt:lpstr>Motiv sady Office</vt:lpstr>
      <vt:lpstr>Motiv sady Office</vt:lpstr>
      <vt:lpstr>Motiv sady Office</vt:lpstr>
      <vt:lpstr>Motiv sady Office</vt:lpstr>
      <vt:lpstr>Základní škola a Mateřská škola Bílá Třemešná, okres Trutnov</vt:lpstr>
      <vt:lpstr>Anotace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Základní škola a Mateřská škola Bílá Třemešná, okres Trutnov</dc:title>
  <dc:creator>Lukáš Bohánský</dc:creator>
  <cp:lastModifiedBy>DUM</cp:lastModifiedBy>
  <cp:revision>137</cp:revision>
  <dcterms:created xsi:type="dcterms:W3CDTF">2013-05-10T12:01:16Z</dcterms:created>
  <dcterms:modified xsi:type="dcterms:W3CDTF">2014-03-10T21:15:52Z</dcterms:modified>
</cp:coreProperties>
</file>