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10"/>
  </p:notesMasterIdLst>
  <p:sldIdLst>
    <p:sldId id="265" r:id="rId2"/>
    <p:sldId id="256" r:id="rId3"/>
    <p:sldId id="257" r:id="rId4"/>
    <p:sldId id="260" r:id="rId5"/>
    <p:sldId id="262" r:id="rId6"/>
    <p:sldId id="264" r:id="rId7"/>
    <p:sldId id="258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674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BDF563-C80E-4264-86F6-9EE662E4B544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1CA07C-45D4-4D7A-B689-1C8EA36073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45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1CA07C-45D4-4D7A-B689-1C8EA360730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678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925430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18_Travička zelená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Travička zelená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ACJE728X\MP9001443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40768"/>
            <a:ext cx="7509458" cy="4981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05652" y="5398711"/>
            <a:ext cx="20313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Dušková,</a:t>
            </a:r>
          </a:p>
          <a:p>
            <a:r>
              <a:rPr lang="cs-CZ" dirty="0"/>
              <a:t>2. ZŠ Dobříš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44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5630">
        <p14:ripple/>
      </p:transition>
    </mc:Choice>
    <mc:Fallback xmlns="">
      <p:transition spd="slow" advTm="563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Travička zelená, </a:t>
            </a:r>
          </a:p>
          <a:p>
            <a:pPr marL="0" indent="0" algn="ctr">
              <a:buNone/>
            </a:pPr>
            <a:r>
              <a:rPr lang="cs-CZ" dirty="0" smtClean="0"/>
              <a:t>to je moje potěšení, </a:t>
            </a:r>
          </a:p>
          <a:p>
            <a:pPr marL="0" indent="0" algn="ctr">
              <a:buNone/>
            </a:pPr>
            <a:r>
              <a:rPr lang="cs-CZ" dirty="0" smtClean="0"/>
              <a:t>travička zelená, </a:t>
            </a:r>
          </a:p>
          <a:p>
            <a:pPr marL="0" indent="0" algn="ctr">
              <a:buNone/>
            </a:pPr>
            <a:r>
              <a:rPr lang="cs-CZ" dirty="0" smtClean="0"/>
              <a:t>to je moje peřina.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RZBRHLXH\MP9004318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501007"/>
            <a:ext cx="3166255" cy="255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23-AudioTrack 23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47520" y="20608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760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18635">
        <p14:ripple/>
      </p:transition>
    </mc:Choice>
    <mc:Fallback xmlns="">
      <p:transition spd="slow" advTm="1863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Když si smyslím, na ni sednu, </a:t>
            </a:r>
          </a:p>
          <a:p>
            <a:pPr marL="0" indent="0" algn="ctr">
              <a:buNone/>
            </a:pPr>
            <a:r>
              <a:rPr lang="cs-CZ" dirty="0" smtClean="0"/>
              <a:t>když si smyslím, na ni lehnu. </a:t>
            </a:r>
          </a:p>
          <a:p>
            <a:pPr marL="0" indent="0" algn="ctr">
              <a:buNone/>
            </a:pPr>
            <a:r>
              <a:rPr lang="cs-CZ" dirty="0" smtClean="0"/>
              <a:t>Travička zelená, </a:t>
            </a:r>
          </a:p>
          <a:p>
            <a:pPr marL="0" indent="0" algn="ctr">
              <a:buNone/>
            </a:pPr>
            <a:r>
              <a:rPr lang="cs-CZ" dirty="0" smtClean="0"/>
              <a:t>to je moje peřina.</a:t>
            </a:r>
            <a:endParaRPr lang="cs-CZ" dirty="0"/>
          </a:p>
        </p:txBody>
      </p:sp>
      <p:pic>
        <p:nvPicPr>
          <p:cNvPr id="2050" name="Picture 2" descr="C:\Users\OEM\AppData\Local\Microsoft\Windows\Temporary Internet Files\Content.IE5\ACJE728X\MP9004097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89020"/>
            <a:ext cx="2160240" cy="3248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RZBRHLXH\MP9004244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65418"/>
            <a:ext cx="2960622" cy="217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ACJE728X\MP9004313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51" y="3645656"/>
            <a:ext cx="2591656" cy="259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34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12892">
        <p14:ripple/>
      </p:transition>
    </mc:Choice>
    <mc:Fallback xmlns="">
      <p:transition spd="slow" advTm="12892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Další část písničky si </a:t>
            </a:r>
            <a:r>
              <a:rPr lang="cs-CZ" dirty="0"/>
              <a:t>zazpíváme pouze </a:t>
            </a:r>
            <a:endParaRPr lang="cs-CZ" dirty="0" smtClean="0"/>
          </a:p>
          <a:p>
            <a:pPr marL="109728" indent="0" algn="ctr">
              <a:buNone/>
            </a:pPr>
            <a:r>
              <a:rPr lang="cs-CZ" dirty="0" smtClean="0"/>
              <a:t>s hudebním </a:t>
            </a:r>
            <a:r>
              <a:rPr lang="cs-CZ" dirty="0"/>
              <a:t>doprovodem:</a:t>
            </a:r>
          </a:p>
          <a:p>
            <a:endParaRPr lang="cs-CZ" dirty="0"/>
          </a:p>
        </p:txBody>
      </p:sp>
      <p:pic>
        <p:nvPicPr>
          <p:cNvPr id="1026" name="Picture 2" descr="C:\Users\OEM\AppData\Local\Microsoft\Windows\Temporary Internet Files\Content.IE5\H1KETE02\MC900391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284984"/>
            <a:ext cx="2299181" cy="225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819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6712">
        <p14:ripple/>
      </p:transition>
    </mc:Choice>
    <mc:Fallback xmlns="">
      <p:transition spd="slow" advTm="6712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Travička zelená, </a:t>
            </a:r>
          </a:p>
          <a:p>
            <a:pPr marL="0" indent="0" algn="ctr">
              <a:buNone/>
            </a:pPr>
            <a:r>
              <a:rPr lang="cs-CZ" dirty="0"/>
              <a:t>to je moje potěšení, </a:t>
            </a:r>
          </a:p>
          <a:p>
            <a:pPr marL="0" indent="0" algn="ctr">
              <a:buNone/>
            </a:pPr>
            <a:r>
              <a:rPr lang="cs-CZ" dirty="0"/>
              <a:t>travička zelená, </a:t>
            </a:r>
          </a:p>
          <a:p>
            <a:pPr marL="0" indent="0" algn="ctr">
              <a:buNone/>
            </a:pPr>
            <a:r>
              <a:rPr lang="cs-CZ" dirty="0"/>
              <a:t>to je moje peřina.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OEM\AppData\Local\Microsoft\Windows\Temporary Internet Files\Content.IE5\B4A6B7Q4\MP90031372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057" y="3356992"/>
            <a:ext cx="3657600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61-Travička zelená 61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748464" y="76470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446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18444">
        <p14:ripple/>
      </p:transition>
    </mc:Choice>
    <mc:Fallback xmlns="">
      <p:transition spd="slow" advTm="1844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4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Jak jen z jara začne pučit, </a:t>
            </a:r>
          </a:p>
          <a:p>
            <a:pPr marL="0" indent="0" algn="ctr">
              <a:buNone/>
            </a:pPr>
            <a:r>
              <a:rPr lang="cs-CZ" dirty="0" smtClean="0"/>
              <a:t>nechci já se doma mučit. </a:t>
            </a:r>
          </a:p>
          <a:p>
            <a:pPr marL="0" indent="0" algn="ctr">
              <a:buNone/>
            </a:pPr>
            <a:r>
              <a:rPr lang="cs-CZ" dirty="0" smtClean="0"/>
              <a:t>Travička zelená, </a:t>
            </a:r>
          </a:p>
          <a:p>
            <a:pPr marL="0" indent="0" algn="ctr">
              <a:buNone/>
            </a:pPr>
            <a:r>
              <a:rPr lang="cs-CZ" dirty="0" smtClean="0"/>
              <a:t>to je moje peřina.</a:t>
            </a:r>
            <a:endParaRPr lang="cs-CZ" dirty="0"/>
          </a:p>
        </p:txBody>
      </p:sp>
      <p:pic>
        <p:nvPicPr>
          <p:cNvPr id="4098" name="Picture 2" descr="C:\Users\OEM\AppData\Local\Microsoft\Windows\Temporary Internet Files\Content.IE5\S2OJ9WZ5\MP9004312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5024"/>
            <a:ext cx="3419872" cy="2198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85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14681">
        <p14:ripple/>
      </p:transition>
    </mc:Choice>
    <mc:Fallback xmlns="">
      <p:transition spd="slow" advTm="14681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Hudba: CD Dětské písně a říkadla, Disky, 1999</a:t>
            </a:r>
          </a:p>
          <a:p>
            <a:r>
              <a:rPr lang="cs-CZ" dirty="0"/>
              <a:t>Obrázky</a:t>
            </a:r>
            <a:r>
              <a:rPr lang="cs-CZ"/>
              <a:t>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4310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2793">
        <p14:ripple/>
      </p:transition>
    </mc:Choice>
    <mc:Fallback xmlns="">
      <p:transition spd="slow" advTm="2793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483</TotalTime>
  <Words>152</Words>
  <Application>Microsoft Office PowerPoint</Application>
  <PresentationFormat>Předvádění na obrazovce (4:3)</PresentationFormat>
  <Paragraphs>40</Paragraphs>
  <Slides>8</Slides>
  <Notes>1</Notes>
  <HiddenSlides>1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Silk</vt:lpstr>
      <vt:lpstr>Prezentace aplikace PowerPoint</vt:lpstr>
      <vt:lpstr>Travička zelená</vt:lpstr>
      <vt:lpstr> </vt:lpstr>
      <vt:lpstr> </vt:lpstr>
      <vt:lpstr> </vt:lpstr>
      <vt:lpstr> </vt:lpstr>
      <vt:lpstr>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Travička zelená</dc:title>
  <dc:creator>Mgr. Iva Dušková</dc:creator>
  <cp:lastModifiedBy>OEM</cp:lastModifiedBy>
  <cp:revision>20</cp:revision>
  <dcterms:created xsi:type="dcterms:W3CDTF">2011-08-26T13:16:20Z</dcterms:created>
  <dcterms:modified xsi:type="dcterms:W3CDTF">2011-11-29T08:16:42Z</dcterms:modified>
</cp:coreProperties>
</file>