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92" r:id="rId2"/>
    <p:sldId id="291" r:id="rId3"/>
    <p:sldId id="279" r:id="rId4"/>
    <p:sldId id="293" r:id="rId5"/>
    <p:sldId id="294" r:id="rId6"/>
    <p:sldId id="295" r:id="rId7"/>
    <p:sldId id="296" r:id="rId8"/>
    <p:sldId id="297" r:id="rId9"/>
    <p:sldId id="298" r:id="rId10"/>
    <p:sldId id="288" r:id="rId11"/>
    <p:sldId id="299" r:id="rId12"/>
    <p:sldId id="290" r:id="rId13"/>
    <p:sldId id="300" r:id="rId14"/>
    <p:sldId id="28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110" d="100"/>
          <a:sy n="110" d="100"/>
        </p:scale>
        <p:origin x="24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2.xml"/><Relationship Id="rId7" Type="http://schemas.openxmlformats.org/officeDocument/2006/relationships/slide" Target="slide10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slide" Target="slide8.xml"/><Relationship Id="rId5" Type="http://schemas.openxmlformats.org/officeDocument/2006/relationships/slide" Target="slide6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PŘÍRODNÍ POMĚRY - VEGETACE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VY_32_INOVACE_07-45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přírodní poměry (vegetace)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26. 10. 2011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Vegetace Evropy. Žáci se seznamují    s jednotlivými vegetačními pásy, zástupci fauny a flory. Pracují s mapou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                   a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atlasem.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apa_vegeta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1411" y="1412776"/>
            <a:ext cx="5305712" cy="518457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VEGETACE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VEGETACE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Mrak 5">
            <a:hlinkClick r:id="rId4" action="ppaction://hlinksldjump"/>
          </p:cNvPr>
          <p:cNvSpPr/>
          <p:nvPr/>
        </p:nvSpPr>
        <p:spPr>
          <a:xfrm>
            <a:off x="323528" y="1556792"/>
            <a:ext cx="3240360" cy="1656184"/>
          </a:xfrm>
          <a:prstGeom prst="cloud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TUNDRA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Mrak 6">
            <a:hlinkClick r:id="rId5" action="ppaction://hlinksldjump"/>
          </p:cNvPr>
          <p:cNvSpPr/>
          <p:nvPr/>
        </p:nvSpPr>
        <p:spPr>
          <a:xfrm>
            <a:off x="467544" y="4869160"/>
            <a:ext cx="3240360" cy="1656184"/>
          </a:xfrm>
          <a:prstGeom prst="cloud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TAJGA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Mrak 7">
            <a:hlinkClick r:id="rId6" action="ppaction://hlinksldjump"/>
          </p:cNvPr>
          <p:cNvSpPr/>
          <p:nvPr/>
        </p:nvSpPr>
        <p:spPr>
          <a:xfrm>
            <a:off x="2915816" y="3140968"/>
            <a:ext cx="3240360" cy="1656184"/>
          </a:xfrm>
          <a:prstGeom prst="cloud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LISTNATÉ A SMÍŠENÉ LESY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Mrak 8">
            <a:hlinkClick r:id="rId7" action="ppaction://hlinksldjump"/>
          </p:cNvPr>
          <p:cNvSpPr/>
          <p:nvPr/>
        </p:nvSpPr>
        <p:spPr>
          <a:xfrm>
            <a:off x="5724128" y="1484784"/>
            <a:ext cx="3240360" cy="1656184"/>
          </a:xfrm>
          <a:prstGeom prst="cloud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STEPI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Mrak 9">
            <a:hlinkClick r:id="rId8" action="ppaction://hlinksldjump"/>
          </p:cNvPr>
          <p:cNvSpPr/>
          <p:nvPr/>
        </p:nvSpPr>
        <p:spPr>
          <a:xfrm>
            <a:off x="5364088" y="4797152"/>
            <a:ext cx="3240360" cy="1656184"/>
          </a:xfrm>
          <a:prstGeom prst="cloud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SUBTROPICKÉ KRAJINY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TUNDRA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7" name="Obrázek 6" descr="413Sobi[2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412776"/>
            <a:ext cx="3292872" cy="246965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Zástupný symbol pro obsah 10" descr="49[1]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6588224" y="3789040"/>
            <a:ext cx="2208245" cy="165618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Zástupný symbol pro obsah 11" descr="62Chata_Rondvassbu_v_NP_Rondane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1484784"/>
            <a:ext cx="3600400" cy="27003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0114954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177" y="4005064"/>
            <a:ext cx="2592288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233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139952" y="1700808"/>
            <a:ext cx="1968219" cy="14761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57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03848" y="3789040"/>
            <a:ext cx="2592288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231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76056" y="5183814"/>
            <a:ext cx="2232247" cy="16741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Island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sever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Evropy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zakrslé stromy, mechy, lišejníky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sobi, lumíci, hmyz (komáři)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TUNDRA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P7230815[1]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283968" y="1412776"/>
            <a:ext cx="3888432" cy="291632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Zástupný symbol pro obsah 10" descr="P7230821[1]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6300191" y="4005064"/>
            <a:ext cx="2688299" cy="201622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TAJGA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2" name="Obrázek 11" descr="P7230824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4653136"/>
            <a:ext cx="2736304" cy="205222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Zástupný symbol pro obsah 11" descr="KORPIM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3528" y="1628800"/>
            <a:ext cx="3552394" cy="266429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Zástupný symbol pro obsah 9" descr="JRVZOO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4077072"/>
            <a:ext cx="2880320" cy="21602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 a SV Evropa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jehličnaté lesy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losi, vlci, medvěd hnědý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TAJGA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Red_deer[1]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148064" y="1412776"/>
            <a:ext cx="3262590" cy="324084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Zástupný symbol pro obsah 10" descr="LIKA_O~1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6660232" y="4365104"/>
            <a:ext cx="2280253" cy="171019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LISTNATÉ A SMÍŠENÉ LESY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2" name="Obrázek 11" descr="800px-Ausgewachsenes_Wildschwein_beim_Suhle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4869160"/>
            <a:ext cx="2448272" cy="18362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Zástupný symbol pro obsah 9" descr="P5153697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1628800"/>
            <a:ext cx="3916488" cy="293736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Zástupný symbol pro obsah 8" descr="PA020593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1520" y="4149080"/>
            <a:ext cx="3275856" cy="241657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Západní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Evropa (největší část)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buky, břízy, smrky, louky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jeleni, divoká prasata, lišky, hlodavci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LISTNATÉ A SMÍŠENÉ LESY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726px-Feldmaus_Microtus_arvali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80112" y="2852936"/>
            <a:ext cx="3253124" cy="2684051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STEPI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2" name="Obrázek 11" descr="800px-Hordeum_vulgare_in_Lancaster,_PA-0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1484784"/>
            <a:ext cx="4792529" cy="31870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Zástupný symbol pro obsah 13" descr="800px-Grain-field.jpg"/>
          <p:cNvPicPr>
            <a:picLocks noGrp="1" noChangeAspect="1"/>
          </p:cNvPicPr>
          <p:nvPr>
            <p:ph sz="half" idx="1"/>
          </p:nvPr>
        </p:nvPicPr>
        <p:blipFill>
          <a:blip r:embed="rId5" cstate="print"/>
          <a:stretch>
            <a:fillRect/>
          </a:stretch>
        </p:blipFill>
        <p:spPr>
          <a:xfrm>
            <a:off x="1403648" y="4329100"/>
            <a:ext cx="3030488" cy="227286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JV Evropa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traviny, pěstování obilí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hlodavci, drobní savci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STEPI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633Korkovnik[1]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2636912"/>
            <a:ext cx="2945250" cy="3942017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Zástupný symbol pro obsah 5" descr="619Olivy[1]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788024" y="1412776"/>
            <a:ext cx="3678560" cy="275892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SUBTROPICKÉ KRAJINY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7" name="Obrázek 6" descr="800px-Citrus_sinensis_JPG01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5896" y="3933056"/>
            <a:ext cx="2627784" cy="197083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Obrázek 7" descr="800px-Grappe_de_figues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547664" y="1601757"/>
            <a:ext cx="2520280" cy="167913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509px-7Z1E987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20272" y="3645024"/>
            <a:ext cx="1939290" cy="228219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421Korsicka_jesterka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508104" y="5085184"/>
            <a:ext cx="2030363" cy="159352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Jižní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Evropa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duby, borovice, křoviny (macchie)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olivovníky, fíkovníky, citrusy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hmyz (cikády), plazi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SUBTROPICKÉ KRAJINY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&lt;http://commons.wikimedia.org/wiki/File:Korpim%C3%A4cki.JPG&gt;.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&lt;http://commons.wikimedia.org/wiki/File:J%C3%A4rvzoo_utsikt.JPG&gt;.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&lt;http://commons.wikimedia.org/wiki/File:Red_deer.jpg&gt;.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&lt;http://commons.wikimedia.org/wiki/File:Li%C5%A1ka_obecn%C3%A1.jpg&gt;.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&lt;http://commons.wikimedia.org/wiki/File:Ausgewachsenes_Wildschwein_beim_Suhlen.JPG&gt;.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&lt;http://commons.wikimedia.org/wiki/File:Hordeum_vulgare_in_Lancaster,_PA-001.jpg&gt;.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&lt;http://commons.wikimedia.org/wiki/File:Grain-field.jpg&gt;.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&lt;http://commons.wikimedia.org/wiki/File:Feldmaus_Microtus_arvalis.jpg&gt;.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&lt;http://commons.wikimedia.org/wiki/File:Citrus_sinensis_JPG01.jpg&gt;.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&lt;http://commons.wikimedia.org/wiki/File:Grappe_de_figues.jpg&gt;.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2011-10-26].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 http://commons.wikimedia.org/wiki/File:7Z1E9871.jpg&gt;.</a:t>
            </a:r>
          </a:p>
          <a:p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3015</TotalTime>
  <Words>447</Words>
  <Application>Microsoft Office PowerPoint</Application>
  <PresentationFormat>Předvádění na obrazovce (4:3)</PresentationFormat>
  <Paragraphs>80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 EVROPA  PŘÍRODNÍ POMĚRY - VEGETACE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</dc:creator>
  <cp:lastModifiedBy>Dum</cp:lastModifiedBy>
  <cp:revision>184</cp:revision>
  <dcterms:created xsi:type="dcterms:W3CDTF">2011-03-22T17:13:23Z</dcterms:created>
  <dcterms:modified xsi:type="dcterms:W3CDTF">2012-03-28T07:17:45Z</dcterms:modified>
</cp:coreProperties>
</file>