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e%C5%88a" TargetMode="External"/><Relationship Id="rId2" Type="http://schemas.openxmlformats.org/officeDocument/2006/relationships/hyperlink" Target="http://aktualne.centrum.cz/zahranici/afrika/clanek.phtml?id=65034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6681844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rgbClr val="002060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VY_52_INOVACE_06_Keňa</a:t>
                      </a:r>
                      <a:endParaRPr lang="cs-CZ" sz="20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dirty="0" smtClean="0">
                          <a:solidFill>
                            <a:srgbClr val="00206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solidFill>
                          <a:srgbClr val="00206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386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91880" y="441127"/>
            <a:ext cx="131318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cs-CZ" sz="4400" dirty="0">
                <a:solidFill>
                  <a:prstClr val="black"/>
                </a:solidFill>
                <a:latin typeface="BatangChe" pitchFamily="49" charset="-127"/>
                <a:ea typeface="BatangChe" pitchFamily="49" charset="-127"/>
                <a:cs typeface="+mj-cs"/>
              </a:rPr>
              <a:t>KEŇA</a:t>
            </a:r>
          </a:p>
        </p:txBody>
      </p:sp>
      <p:pic>
        <p:nvPicPr>
          <p:cNvPr id="1026" name="Picture 2" descr="C:\Users\OEM\Pictures\fotky pro prezentce\KEN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41127"/>
            <a:ext cx="3175000" cy="340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Pictures\fotky pro prezentce\KENA 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9698"/>
            <a:ext cx="3157760" cy="3374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fotky pro prezentce\KENA VLAJK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330884"/>
            <a:ext cx="2736304" cy="1762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Pictures\fotky pro prezentce\KENA ZNAK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07743"/>
            <a:ext cx="2088232" cy="180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088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ZÁKLADNÍ ÚDAJE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</a:b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ROZLOHA: 582 650 km</a:t>
            </a:r>
            <a:r>
              <a:rPr lang="cs-CZ" sz="2400" baseline="300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2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POČET OBYVATEL: 28 113 000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HLAVNÍ MĚSTO: Nairobi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DALŠÍ MĚSTA: Mombasa,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Kisumu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ÚŘEDNÍ JAZYK: svahilština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HLAVNÍ NÁBOŽENSTVÍ: křesťanství, islám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HLAVNÍ VÝVOZNÍ POLOŽKY: čaj, káva, ovoce, ropa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MĚNA: keňský šilink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STÁTNÍ ZŘÍZENÍ: republika</a:t>
            </a:r>
          </a:p>
        </p:txBody>
      </p:sp>
    </p:spTree>
    <p:extLst>
      <p:ext uri="{BB962C8B-B14F-4D97-AF65-F5344CB8AC3E}">
        <p14:creationId xmlns:p14="http://schemas.microsoft.com/office/powerpoint/2010/main" val="1690800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ZAJÍMAVOSTI</a:t>
            </a:r>
            <a:b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</a:br>
            <a:endParaRPr lang="cs-CZ" sz="3600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Jak se řekne svahilsky: AHOJ-JAMBO 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[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džambo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]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                      PROSÍM-TAFADHALI 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[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tafadalí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]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                      DĚKUJI-ASANTE 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[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asantej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]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                      ANO-NDIO 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[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ndío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]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                      NE-HAPANA 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[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hapana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]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Velké množství národních rezervací: celkem 35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            např.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Watamu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, Nairobi,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Masai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Mara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,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                  Mount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Kenya,Kora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............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Vynikající atleti(vytrvalci): Paul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Tergat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, Catherine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                            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Ndereba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752550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FOTOGALERIE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</a:b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pic>
        <p:nvPicPr>
          <p:cNvPr id="2050" name="Picture 2" descr="C:\Users\OEM\Pictures\fotky pro prezentce\nar park tsav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8720"/>
            <a:ext cx="2794000" cy="20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Pictures\fotky pro prezentce\kensky silin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908720"/>
            <a:ext cx="2095500" cy="2086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1" y="2995097"/>
            <a:ext cx="23762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srgbClr val="777C84">
                    <a:lumMod val="50000"/>
                  </a:srgbClr>
                </a:solidFill>
                <a:latin typeface="BatangChe" pitchFamily="49" charset="-127"/>
                <a:ea typeface="BatangChe" pitchFamily="49" charset="-127"/>
              </a:rPr>
              <a:t>Národní park </a:t>
            </a:r>
            <a:r>
              <a:rPr lang="cs-CZ" dirty="0" err="1">
                <a:solidFill>
                  <a:srgbClr val="777C84">
                    <a:lumMod val="50000"/>
                  </a:srgbClr>
                </a:solidFill>
                <a:latin typeface="BatangChe" pitchFamily="49" charset="-127"/>
                <a:ea typeface="BatangChe" pitchFamily="49" charset="-127"/>
              </a:rPr>
              <a:t>Tsavo</a:t>
            </a:r>
            <a:endParaRPr lang="cs-CZ" dirty="0">
              <a:solidFill>
                <a:srgbClr val="777C84">
                  <a:lumMod val="50000"/>
                </a:srgbClr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29461" y="3032795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k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eňský šilink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pic>
        <p:nvPicPr>
          <p:cNvPr id="2052" name="Picture 4" descr="C:\Users\OEM\Pictures\fotky pro prezentce\pan masai ke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059" y="3876193"/>
            <a:ext cx="1905000" cy="2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Pictures\fotky pro prezentce\kena masajov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3861048"/>
            <a:ext cx="24669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598063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Masajové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pic>
        <p:nvPicPr>
          <p:cNvPr id="2054" name="Picture 6" descr="C:\Users\OEM\Pictures\fotky pro prezentce\kena hnusak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162" y="3878729"/>
            <a:ext cx="1714670" cy="2550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Pictures\fotky pro prezentce\kena klucik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063" y="908720"/>
            <a:ext cx="2632288" cy="2086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40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FOTOGALERIE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</a:b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pic>
        <p:nvPicPr>
          <p:cNvPr id="3074" name="Picture 2" descr="C:\Users\OEM\Pictures\fotky pro prezentce\MAUNT KE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5543"/>
            <a:ext cx="2821442" cy="2086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7955" y="3131426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Mount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Kenya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pic>
        <p:nvPicPr>
          <p:cNvPr id="3075" name="Picture 3" descr="C:\Users\OEM\Pictures\fotky pro prezentce\lev ke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654" y="1063207"/>
            <a:ext cx="2638425" cy="207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0867" y="316691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lev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pic>
        <p:nvPicPr>
          <p:cNvPr id="3076" name="Picture 4" descr="C:\Users\OEM\Pictures\fotky pro prezentce\zirafy ken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376" y="1063994"/>
            <a:ext cx="2628900" cy="207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23287" y="3166914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k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eňská savana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pic>
        <p:nvPicPr>
          <p:cNvPr id="3077" name="Picture 5" descr="C:\Users\OEM\Pictures\fotky pro prezentce\zvirata ken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55581"/>
            <a:ext cx="2821442" cy="2113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6068939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bůvolové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pic>
        <p:nvPicPr>
          <p:cNvPr id="3078" name="Picture 6" descr="C:\Users\OEM\Pictures\fotky pro prezentce\kenska skola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3581" y="3955581"/>
            <a:ext cx="2796498" cy="2113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07000" y="6084639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k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eňská škola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pic>
        <p:nvPicPr>
          <p:cNvPr id="3080" name="Picture 8" descr="C:\Users\OEM\Pictures\fotky pro prezentce\nairobi 2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336" y="3922180"/>
            <a:ext cx="2466975" cy="2162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164288" y="6073753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Nairobi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65207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OTÁZKY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</a:b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PŮVODNÍ OBYVATELÉ KENI ? ..........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U KTERÉHO OCEÁNU SE KEŇA ROZKLÁDÁ ? ..........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JAK SE ŘEKNE SVAHILSKY AHOJ ? ..........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HLAVNÍ MĚSTO KENI ? ..........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ČÍM JE KEŇA PROSLULÁ VE SPORTU ? ..........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  <a:p>
            <a:pPr marL="4000500" lvl="8" indent="-457200">
              <a:buAutoNum type="arabicPeriod"/>
            </a:pPr>
            <a:endParaRPr lang="cs-CZ" sz="1200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OTÁZKY-ODPOVĚDI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</a:br>
            <a:endParaRPr lang="cs-CZ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PŮVODNÍ OBYVATELÉ KENI ? </a:t>
            </a:r>
            <a:r>
              <a:rPr lang="cs-CZ" sz="2400" dirty="0" smtClean="0">
                <a:solidFill>
                  <a:srgbClr val="C00000"/>
                </a:solidFill>
                <a:latin typeface="BatangChe" pitchFamily="49" charset="-127"/>
                <a:ea typeface="BatangChe" pitchFamily="49" charset="-127"/>
              </a:rPr>
              <a:t>Masajové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..........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U KTERÉHO OCEÁNU SE KEŇA ROZKLÁDÁ </a:t>
            </a:r>
            <a:r>
              <a:rPr lang="cs-CZ" sz="2400" dirty="0" smtClean="0">
                <a:solidFill>
                  <a:srgbClr val="C00000"/>
                </a:solidFill>
                <a:latin typeface="BatangChe" pitchFamily="49" charset="-127"/>
                <a:ea typeface="BatangChe" pitchFamily="49" charset="-127"/>
              </a:rPr>
              <a:t>Indický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........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JAK SE ŘEKNE SVAHILSKY AHOJ ? </a:t>
            </a:r>
            <a:r>
              <a:rPr lang="cs-CZ" sz="2400" dirty="0" err="1" smtClean="0">
                <a:solidFill>
                  <a:srgbClr val="C00000"/>
                </a:solidFill>
                <a:latin typeface="BatangChe" pitchFamily="49" charset="-127"/>
                <a:ea typeface="BatangChe" pitchFamily="49" charset="-127"/>
              </a:rPr>
              <a:t>jambo</a:t>
            </a:r>
            <a:r>
              <a:rPr lang="cs-CZ" sz="2400" dirty="0" smtClean="0">
                <a:solidFill>
                  <a:srgbClr val="C00000"/>
                </a:solidFill>
                <a:latin typeface="BatangChe" pitchFamily="49" charset="-127"/>
                <a:ea typeface="BatangChe" pitchFamily="49" charset="-127"/>
              </a:rPr>
              <a:t> </a:t>
            </a:r>
            <a:r>
              <a:rPr lang="en-US" sz="2400" dirty="0" smtClean="0">
                <a:solidFill>
                  <a:srgbClr val="C00000"/>
                </a:solidFill>
                <a:latin typeface="BatangChe" pitchFamily="49" charset="-127"/>
                <a:ea typeface="BatangChe" pitchFamily="49" charset="-127"/>
              </a:rPr>
              <a:t>[d</a:t>
            </a:r>
            <a:r>
              <a:rPr lang="cs-CZ" sz="2400" dirty="0" err="1" smtClean="0">
                <a:solidFill>
                  <a:srgbClr val="C00000"/>
                </a:solidFill>
                <a:latin typeface="BatangChe" pitchFamily="49" charset="-127"/>
                <a:ea typeface="BatangChe" pitchFamily="49" charset="-127"/>
              </a:rPr>
              <a:t>žambo</a:t>
            </a:r>
            <a:r>
              <a:rPr lang="en-US" sz="2400" dirty="0" smtClean="0">
                <a:solidFill>
                  <a:srgbClr val="C00000"/>
                </a:solidFill>
                <a:latin typeface="BatangChe" pitchFamily="49" charset="-127"/>
                <a:ea typeface="BatangChe" pitchFamily="49" charset="-127"/>
              </a:rPr>
              <a:t>]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.....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HLAVNÍ MĚSTO KENI ? </a:t>
            </a:r>
            <a:r>
              <a:rPr lang="cs-CZ" sz="2400" dirty="0" smtClean="0">
                <a:solidFill>
                  <a:srgbClr val="C00000"/>
                </a:solidFill>
                <a:latin typeface="BatangChe" pitchFamily="49" charset="-127"/>
                <a:ea typeface="BatangChe" pitchFamily="49" charset="-127"/>
              </a:rPr>
              <a:t>Nairobi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..........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ČÍM JE KEŇA PROSLULÁ VE SPORTU ?</a:t>
            </a:r>
            <a:r>
              <a:rPr lang="cs-CZ" sz="2400" dirty="0">
                <a:solidFill>
                  <a:srgbClr val="C00000"/>
                </a:solidFill>
                <a:latin typeface="BatangChe" pitchFamily="49" charset="-127"/>
                <a:ea typeface="BatangChe" pitchFamily="49" charset="-127"/>
              </a:rPr>
              <a:t>a</a:t>
            </a:r>
            <a:r>
              <a:rPr lang="cs-CZ" sz="2400" dirty="0" smtClean="0">
                <a:solidFill>
                  <a:srgbClr val="C00000"/>
                </a:solidFill>
                <a:latin typeface="BatangChe" pitchFamily="49" charset="-127"/>
                <a:ea typeface="BatangChe" pitchFamily="49" charset="-127"/>
              </a:rPr>
              <a:t>tletika-běhy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BatangChe" pitchFamily="49" charset="-127"/>
                <a:ea typeface="BatangChe" pitchFamily="49" charset="-127"/>
              </a:rPr>
              <a:t>....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  <a:p>
            <a:pPr marL="4000500" lvl="8" indent="-457200">
              <a:buAutoNum type="arabicPeriod"/>
            </a:pPr>
            <a:endParaRPr lang="cs-CZ" sz="1200" dirty="0">
              <a:solidFill>
                <a:schemeClr val="accent6">
                  <a:lumMod val="5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32229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2">
                    <a:lumMod val="10000"/>
                  </a:schemeClr>
                </a:solidFill>
                <a:latin typeface="BatangChe" pitchFamily="49" charset="-127"/>
                <a:ea typeface="BatangChe" pitchFamily="49" charset="-127"/>
              </a:rPr>
              <a:t>ZDROJE</a:t>
            </a:r>
            <a:endParaRPr lang="cs-CZ" sz="4000" dirty="0">
              <a:solidFill>
                <a:schemeClr val="tx2">
                  <a:lumMod val="10000"/>
                </a:schemeClr>
              </a:solidFill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aktualne.centrum.cz/zahranici/afrika/clanek.phtml?id=650340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http://cs.wikipedia.org/wiki/Ke%C5%88a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4500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Vlastní 4">
      <a:dk1>
        <a:srgbClr val="F9E181"/>
      </a:dk1>
      <a:lt1>
        <a:srgbClr val="FFED73"/>
      </a:lt1>
      <a:dk2>
        <a:srgbClr val="FBEBAB"/>
      </a:dk2>
      <a:lt2>
        <a:srgbClr val="FFED73"/>
      </a:lt2>
      <a:accent1>
        <a:srgbClr val="FFED73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229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ZÁKLADNÍ ÚDAJE </vt:lpstr>
      <vt:lpstr>ZAJÍMAVOSTI </vt:lpstr>
      <vt:lpstr>FOTOGALERIE </vt:lpstr>
      <vt:lpstr>FOTOGALERIE </vt:lpstr>
      <vt:lpstr>OTÁZKY </vt:lpstr>
      <vt:lpstr>OTÁZKY-ODPOVĚDI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2011-04-20T07:45:42Z</dcterms:created>
  <dcterms:modified xsi:type="dcterms:W3CDTF">2011-09-03T10:31:11Z</dcterms:modified>
</cp:coreProperties>
</file>