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288" r:id="rId3"/>
    <p:sldId id="291" r:id="rId4"/>
    <p:sldId id="292" r:id="rId5"/>
    <p:sldId id="293" r:id="rId6"/>
    <p:sldId id="281" r:id="rId7"/>
    <p:sldId id="286" r:id="rId8"/>
    <p:sldId id="289" r:id="rId9"/>
    <p:sldId id="290" r:id="rId10"/>
    <p:sldId id="287" r:id="rId11"/>
    <p:sldId id="285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0" autoAdjust="0"/>
    <p:restoredTop sz="94660"/>
  </p:normalViewPr>
  <p:slideViewPr>
    <p:cSldViewPr>
      <p:cViewPr>
        <p:scale>
          <a:sx n="70" d="100"/>
          <a:sy n="70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3.wmf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VÝCHODNÍ EVROPA – ESTONSKO, LOTYŠSKO, LITVA, UKRAJINA, BĚLORUSKO, MOLDAVSKO 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VY_32_INOVACE_07-50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Východní Evropa (Estonsko, Lotyšsko, Litva, Ukrajina</a:t>
                      </a:r>
                      <a:r>
                        <a:rPr lang="cs-CZ" sz="1200" kern="5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, Bělorusko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, Moldavsko)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 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11. 2011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Východní Evropa. Žáci  získají základní přehled o jednotlivých státech.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Proč se Litva, Lotyšsko a Estonsko nazývají „pobaltské státy“? </a:t>
            </a:r>
          </a:p>
          <a:p>
            <a:pPr>
              <a:buNone/>
            </a:pPr>
            <a:r>
              <a:rPr lang="cs-CZ" sz="22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 kterými státy sousedí?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mezi Baltským mořem a Ruskem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členové EU a NATO </a:t>
            </a:r>
            <a:r>
              <a:rPr lang="cs-CZ" sz="2400" dirty="0" smtClean="0">
                <a:latin typeface="Arial"/>
                <a:cs typeface="Arial"/>
              </a:rPr>
              <a:t>→ orientace na Z Evropu</a:t>
            </a:r>
          </a:p>
          <a:p>
            <a:r>
              <a:rPr lang="cs-CZ" sz="2400" dirty="0" smtClean="0">
                <a:latin typeface="Arial"/>
                <a:cs typeface="Arial"/>
              </a:rPr>
              <a:t>početná ruská menšina</a:t>
            </a:r>
          </a:p>
          <a:p>
            <a:r>
              <a:rPr lang="cs-CZ" sz="2400" dirty="0" smtClean="0">
                <a:latin typeface="Arial"/>
                <a:cs typeface="Arial"/>
              </a:rPr>
              <a:t>nížiny a pahorkatiny, mokřady</a:t>
            </a:r>
          </a:p>
          <a:p>
            <a:r>
              <a:rPr lang="cs-CZ" sz="2400" dirty="0" smtClean="0">
                <a:latin typeface="Arial"/>
                <a:cs typeface="Arial"/>
              </a:rPr>
              <a:t>republiky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POBALTSKÉ STÁTY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Tallinn (historické památky)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ugrofinský národ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orientace na Finsko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rašeliny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ESTONSKO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001207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476672"/>
            <a:ext cx="1978256" cy="126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Tallinn-view-from-Tompe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67944" y="2852936"/>
            <a:ext cx="4139952" cy="222004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~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19672" y="4365104"/>
            <a:ext cx="2651787" cy="19888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Galaxy_Stockholm_2008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940152" y="4797152"/>
            <a:ext cx="2734648" cy="182195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Riga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velká ruská menšina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průmyslový a zemědělský stát (těžba dřeva)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rašeliniště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LOTYŠSKO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362723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476672"/>
            <a:ext cx="2527779" cy="126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DaugavaRigaFromStPetersChurchTower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3501008"/>
            <a:ext cx="2987824" cy="22408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Ruleva_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4581128"/>
            <a:ext cx="2627784" cy="197083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ZRYWKA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3933056"/>
            <a:ext cx="2651787" cy="19888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Vilnius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z pobaltských států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silný vliv katolické církve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Jagellonců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jantaru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LITVA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362729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476672"/>
            <a:ext cx="2527777" cy="126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~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2708920"/>
            <a:ext cx="2651787" cy="19888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Trakai_Castl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267744" y="4365104"/>
            <a:ext cx="2871531" cy="19095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Amber.pendants.800pix.050203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56176" y="4581128"/>
            <a:ext cx="2744752" cy="20551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Kyjev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2. největší země Evropy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Karpaty, nížiny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řeka Dněpr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UKRAJINA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362856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548680"/>
            <a:ext cx="1895828" cy="126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755px-Mihailovsky_sobor_panoram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3969" y="2018597"/>
            <a:ext cx="3168352" cy="251369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Ukraine-Carpathian_Mountains-Polonina_Borzha_Range-36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40152" y="4275094"/>
            <a:ext cx="3000332" cy="225024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Dniepr_river_in_Kyiv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187624" y="4437112"/>
            <a:ext cx="3600400" cy="202522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úrodné černozemě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→ zemědělství („obilnice Evropy“)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průmyslová země – hutnictví, strojírenství, chemický p.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UKRAJINA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H900227703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3501008"/>
            <a:ext cx="2495263" cy="162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MH900427755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03648" y="3861048"/>
            <a:ext cx="1620000" cy="246027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MH900422819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00192" y="3933056"/>
            <a:ext cx="1620000" cy="244883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Černobyl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Krym – rekreační oblast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Podkarpatská Rus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Nikola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Šuhaj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loupežník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UKRAJINA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800px-Chernobylreactor_1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1999" y="1844824"/>
            <a:ext cx="2688299" cy="201622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Pripyat_-_Bumper_car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2924944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~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99592" y="4437112"/>
            <a:ext cx="2952328" cy="195591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~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635896" y="4077072"/>
            <a:ext cx="2385003" cy="16367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550px-Eurocopa_logo_2012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228184" y="4581128"/>
            <a:ext cx="1734193" cy="189184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Minsk (zničen za 2. sv. v.)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těžké strojírenství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dálkové ropovody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ložiska solí, zpracování dřeva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Bělověžský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prales – zubr evropský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BĚLORUSKO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H900362617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620688"/>
            <a:ext cx="2543477" cy="126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Zubr_BPN_06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43608" y="4293096"/>
            <a:ext cx="3130736" cy="209759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mins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932040" y="4581128"/>
            <a:ext cx="3590057" cy="203073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779px-BLR_Minsk_National_library_of_Belarus_1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16216" y="2924944"/>
            <a:ext cx="2335001" cy="179546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Kišiněv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zemědělství – víno, tabák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spřízněni s Rumuny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národnostní nepokoje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MOLDAVSKO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Flag_of_Moldova.svg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6" y="548680"/>
            <a:ext cx="2520000" cy="126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Chardonnay_Moldov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3212976"/>
            <a:ext cx="3264363" cy="244827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Stamps_of_Moldova_00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95736" y="4437112"/>
            <a:ext cx="3205642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podle indicií stát východní Evropy.</a:t>
            </a: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jantar – Vilnius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Jagellonci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katolíci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žel. ruda – pravoslaví – černozem – Krym – Černobyl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těžba dřeva – Riga –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Daugava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početná ruská menšina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vnitrozemský stát – Kišiněv – vinná réva – Dněstr 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Tallin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rašelina – orientace na Finsko – cestovní ruch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ložiska solí – Minsk – zubr evropský – tranzitní stát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tajga – Transsibiřská magistrála – Ladožské jezero – největší stát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VÝCHODNÍ EVROPA – OPAKOVÁNÍ 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076056" y="227687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Litva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7308304" y="32849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Lotyšsko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020272" y="429309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Estonsko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660232" y="580526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Rusko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948264" y="27809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Ukrajina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660232" y="479715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Bělorusko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378904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Moldavsko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&lt;http://commons.wikimedia.org/wiki/File:Zubr_BPN_06.jpg&gt;.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&lt;http://commons.wikimedia.org/wiki/File:Tallinn-view-from-Tompea.jpg&gt;.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&lt;http://commons.wikimedia.org/wiki/File:Torfowisko_R%C4%85bie%C5%842.JPG&gt;.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&lt;http://commons.wikimedia.org/wiki/File:Galaxy_Stockholm_2008.jpg&gt;.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&lt;http://commons.wikimedia.org/wiki/File:DaugavaRigaFromStPetersChurchTower.jpg&gt;.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&lt;http://commons.wikimedia.org/wiki/File:Ruleva_1.JPG&gt;.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&lt;http://commons.wikimedia.org/wiki/File:Zrywka_drewna_w_Masywie_%C5%9Anie%C5%BCnika_PL.jpg&gt;.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&lt;http://commons.wikimedia.org/wiki/File:Kry%C5%BEi%C5%B3_kalnas09.jpg&gt;.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&lt;http://commons.wikimedia.org/wiki/File:Trakai_Castle.jpg&gt;.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&lt;http://commons.wikimedia.org/wiki/File:Amber.pendants.800pix.050203.jpg&gt;.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&lt;http://commons.wikimedia.org/wiki/File:Mihailovsky_sobor_panorama.jpg&gt;.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&lt;http://commons.wikimedia.org/wiki/File:Ukraine-Carpathian_Mountains-Polonina_Borzha_Range-36.jpg&gt;.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&lt;http://commons.wikimedia.org/wiki/File:Dniepr_river_in_Kyiv.jpg&gt;.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&lt;http://commons.wikimedia.org/wiki/File:Chernobylreactor_1.jpg&gt;.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&lt;http://commons.wikimedia.org/wiki/File:Pripyat_-_Bumper_cars.jpg&gt;.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&lt;http://commons.wikimedia.org/wiki/File:%D0%9B%D0%B0%D1%81%D1%82%D0%BE%D1%87%D0%BA%D0%B8%D0%BD%D0%BE_%D0%B3%D0%BD%D0%B5%D0%B7%D0%B4%D0%BE.jpg&gt;.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&lt;http://commons.wikimedia.org/wiki/File:Carpatho-Rusyn_sub-groups_-_Transcarpathian_Rusyns_in_original_goral_folk-costumes_from_Maramure%C5%9F_..jpg&gt;.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&lt;http://commons.wikimedia.org/wiki/File:Eurocopa_logo_2012.jpg&gt;.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&lt;http://commons.wikimedia.org/wiki/File:Zubr_BPN_06.jpg&gt;.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&lt;http://commons.wikimedia.org/wiki/File:BLR_Minsk_National_library_of_Belarus_1.jpg&gt;.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&lt;http://commons.wikimedia.org/wiki/File:Miensk_-_Plac_Niezale%C5%BEna%C5%9Bci.jpg&gt;.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&lt;http://commons.wikimedia.org/wiki/File:Flag_of_Moldova.svg&gt;.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&lt;http://commons.wikimedia.org/wiki/File:Stamps_of_Moldova_001.jpg&gt;.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&lt;http://commons.wikimedia.org/wiki/File:Chardonnay_Moldova.JPG?uselang=fr&gt;.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z WWW: &lt;&gt;.</a:t>
            </a:r>
          </a:p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[cit. 2011-11-12]. Dostupné z WWW: &lt;http://office.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cs-CZ" sz="8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2751</TotalTime>
  <Words>883</Words>
  <Application>Microsoft Office PowerPoint</Application>
  <PresentationFormat>Předvádění na obrazovce (4:3)</PresentationFormat>
  <Paragraphs>129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VÝCHODNÍ EVROPA – ESTONSKO, LOTYŠSKO, LITVA, UKRAJINA, BĚLORUSKO, MOLDAVSKO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Hanka</cp:lastModifiedBy>
  <cp:revision>224</cp:revision>
  <dcterms:created xsi:type="dcterms:W3CDTF">2011-03-22T17:13:23Z</dcterms:created>
  <dcterms:modified xsi:type="dcterms:W3CDTF">2011-12-17T19:15:13Z</dcterms:modified>
</cp:coreProperties>
</file>