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6" r:id="rId3"/>
    <p:sldId id="288" r:id="rId4"/>
    <p:sldId id="287" r:id="rId5"/>
    <p:sldId id="289" r:id="rId6"/>
    <p:sldId id="290" r:id="rId7"/>
    <p:sldId id="291" r:id="rId8"/>
    <p:sldId id="292" r:id="rId9"/>
    <p:sldId id="294" r:id="rId10"/>
    <p:sldId id="293" r:id="rId11"/>
    <p:sldId id="295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3.wmf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3.wmf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3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10" Type="http://schemas.openxmlformats.org/officeDocument/2006/relationships/image" Target="../media/image33.pn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.wmf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gif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.wmf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10" Type="http://schemas.openxmlformats.org/officeDocument/2006/relationships/image" Target="../media/image46.pn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3.wmf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SEVERNÍ EVROPA – FINSKO, DÁNSKO, ISLAND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VY_32_INOVACE_07-52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Severní Evropa (Finsko, Dánsko</a:t>
                      </a:r>
                      <a:r>
                        <a:rPr lang="cs-CZ" sz="1200" kern="5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 Island)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20. 11. 2011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Severní Evropa. Žáci  získají základní přehled o Finsku, Dánsku a Islandu.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- Helsinky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ugrofinský národ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„země tisíců jezer“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Finská jezerní plošina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3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70) největší finská jezera.</a:t>
            </a:r>
          </a:p>
          <a:p>
            <a:pPr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Saimaa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Oulu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Haukivesi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…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FINSKO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67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548680"/>
            <a:ext cx="2375633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279px-Finsko-mapa_cs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80312" y="2420888"/>
            <a:ext cx="1542822" cy="33123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~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67944" y="2132856"/>
            <a:ext cx="2291747" cy="171881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Kotasaari-island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87624" y="5004896"/>
            <a:ext cx="2379055" cy="16772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Ice_road_saimaa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355976" y="4995174"/>
            <a:ext cx="2231992" cy="167399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tajga, tundra, nížiny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dřeva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strojírenství – lodě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málo nerostných surovin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FINSKO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Koli_rotate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4293096"/>
            <a:ext cx="4611084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800x-Gabriella_&amp;_Rosella_in_Helsinki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2420888"/>
            <a:ext cx="3341808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Ice_fishing_on_Lake_Saima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4437112"/>
            <a:ext cx="2205772" cy="154128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finská sauna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finská vodka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Nokia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Santa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Claus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lední hokej</a:t>
            </a:r>
          </a:p>
          <a:p>
            <a:pPr marL="320040" indent="-320040"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FINSKO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4653136"/>
            <a:ext cx="2520280" cy="18870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Rovaniemi_pajakyla_2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55776" y="3645024"/>
            <a:ext cx="2329682" cy="174726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Sauna_insid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1484784"/>
            <a:ext cx="2376264" cy="17821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Smoke_sauna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24128" y="2276872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00px-Elves_at_post_office_of_Santa_Claus'_Workshop_Village_(Joulupukin_Pajakyla)_near_Rovaniemi_IMG_2710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16016" y="4149080"/>
            <a:ext cx="1616967" cy="242545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00px-Finlandhockeybronze2010WinterOlympics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16216" y="4581128"/>
            <a:ext cx="2485830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Kodaň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Jutský poloostrov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Faerské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ostrovy, Grónsko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DÁNSKO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370px-Flag_of_Denmark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548680"/>
            <a:ext cx="1902860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23Pristav_Nyhavn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465004"/>
            <a:ext cx="2255984" cy="16919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9Rosenborg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051720" y="4977172"/>
            <a:ext cx="2255984" cy="16919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Da-mapa[1]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55044" y="2492896"/>
            <a:ext cx="2186999" cy="23567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Tinganes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3501008"/>
            <a:ext cx="2489893" cy="16573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Hvalba_scenery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76056" y="5013176"/>
            <a:ext cx="2232248" cy="14872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nížiny – orná půda (obilí, zelenina)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Severní moře – ropa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větrná energie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DÁNSKO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DanishWindTurbines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725144"/>
            <a:ext cx="4536504" cy="158210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Sandy_cliff_beach_at_North_Sea,_Denmark_2004_ubt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2258870"/>
            <a:ext cx="2728077" cy="204605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Claas_combine_in_Denmark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3212976"/>
            <a:ext cx="2880320" cy="186500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Hans Christian Andersen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Legoland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Tycho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Brahe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most přes Velký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Belt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DÁNSKO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0246146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1484784"/>
            <a:ext cx="1635646" cy="218086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P7246202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0152" y="2276872"/>
            <a:ext cx="2112235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Legoland_Billund_-_Pirate_Land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9538" y="3501008"/>
            <a:ext cx="2270381" cy="17027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STOREB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60232" y="4437112"/>
            <a:ext cx="2300888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Tycho_Brah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88024" y="4005064"/>
            <a:ext cx="1678263" cy="249247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800px-Lego_Color_Bricks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55776" y="4149080"/>
            <a:ext cx="2051720" cy="13746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300px-LEGO_logo.svg[1]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835696" y="5373216"/>
            <a:ext cx="1345332" cy="13453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Reykjavík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„ostrov ohně a ledu“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hranice litosférických desek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ISLAND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Flag_of_Iceland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548680"/>
            <a:ext cx="2000000" cy="144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657px-Norwegian_Sea_map_cs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2420888"/>
            <a:ext cx="2680857" cy="24482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Iceland_Mid-Atlantic_Ridge_Fig16[1]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4797152"/>
            <a:ext cx="1805001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Reykjavik,_Iceland-13July201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5624" y="3501008"/>
            <a:ext cx="2510712" cy="167276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Reykjavik_rooftops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907704" y="4995174"/>
            <a:ext cx="2171733" cy="16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Reykjavik's-church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049942" y="3573016"/>
            <a:ext cx="1746194" cy="232825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obyvatelstvo při pobřeží – vnitrozemí liduprázdné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neexistuje železnice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 – velryby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chov ovcí a koní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ISLAND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754px-Icelandic_sheep_summer_06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50473" y="4941168"/>
            <a:ext cx="2165926" cy="17206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398px-Puffin_(2)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2996952"/>
            <a:ext cx="1674577" cy="25202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Killed_pilot_wales_in_hvalba,_faroe_islands_crop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594598" y="2204864"/>
            <a:ext cx="2137642" cy="162703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626px-Icelandic_ponies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4149080"/>
            <a:ext cx="1944216" cy="18603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b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3573016"/>
            <a:ext cx="2232248" cy="16741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Tatrabus_Iceland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39552" y="5157192"/>
            <a:ext cx="2189780" cy="14562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Route1(iceland)[1]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411760" y="3429000"/>
            <a:ext cx="1800200" cy="13012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ledovce, sopky, gejzíry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3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71 ) islandské ledovce a sopky.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ledovce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Vatnajökull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Hofsjökull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Langjökull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…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sopky – Hekla,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Askja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Surtsey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Katla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…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geotermální energie – vytápění a ohřev vody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ISLAND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739px-Map_of_Iceland_highlands-fr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2780928"/>
            <a:ext cx="2001198" cy="162478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NesjavellirPowerPlant_edit2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4653136"/>
            <a:ext cx="2468724" cy="16447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00px-Strokkur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4365104"/>
            <a:ext cx="1517915" cy="22768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779PX-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763688" y="4725144"/>
            <a:ext cx="2132229" cy="163954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Eyjafjallajokull-April-17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79912" y="4941168"/>
            <a:ext cx="2256251" cy="16921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severní Evropy.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tajga – sauna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Santa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Claus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jezera 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gejzíry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Vatnajökull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lov velryb – sopky 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Volvo – železná ruda – ABBA – Nobelova cena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Špicberky – trollové – fjordy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Amundsen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Grónsko – orná půda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Legoland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malá mořská víla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SEVERNÍ EVROPA – OPAKOVÁNÍ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6444208" y="422108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7092280" y="530120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Dánsko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372200" y="292494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Island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5940152" y="234888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Finsko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7236296" y="357301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Švédsko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Autofit/>
          </a:bodyPr>
          <a:lstStyle/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&lt;http://commons.wikimedia.org/wiki/File:Katedr%C3%A1la_v_Helsink%C3%A1ch.jpg&gt;.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&lt;http://commons.wikimedia.org/wiki/File:Ice_road_saimaa.JPG&gt;.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&lt;http://commons.wikimedia.org/wiki/File:Kotasaari-island.jpg&gt;.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&lt;http://commons.wikimedia.org/wiki/File:Finsko-mapa_cs.png&gt;.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&lt;http://commons.wikimedia.org/wiki/File:Koli_rotated.jpg?uselang=fi&gt;.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&lt;http://commons.wikimedia.org/wiki/File:Gabriella_%26_Rosella_in_Helsinki.jpg?uselang=fi&gt;.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&lt;http://commons.wikimedia.org/wiki/File:Ice_fishing_on_Lake_Saimaa.jpg&gt;.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&lt;http://commons.wikimedia.org/wiki/File:Sauna_inside.jpg&gt;.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&lt;http://commons.wikimedia.org/wiki/File:Smoke_sauna.JPG&gt;.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&lt;http://commons.wikimedia.org/wiki/File:Nokia_evolucion_tama%C3%B1o.jpg&gt;.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&lt;http://commons.wikimedia.org/wiki/File:Rovaniemi_pajakyla_2.jpg?uselang=fi&gt;.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&lt;http://commons.wikimedia.org/wiki/File:Elves_at_post_office_of_Santa_Claus%27_Workshop_Village_(Joulupukin_Pajakyla)_near_Rovaniemi_IMG_2710.jpg&gt;.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&lt;http://commons.wikimedia.org/wiki/File:Finlandhockeybronze2010WinterOlympics.jpg?uselang=fi&gt;.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&lt;http://commons.wikimedia.org/wiki/File:Flag_of_Denmark.svg&gt;.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&lt;http://commons.wikimedia.org/wiki/File:Da-mapa.png&gt;.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&lt;http://commons.wikimedia.org/wiki/File:Hvalba_scenery.jpg&gt;.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&lt;http://commons.wikimedia.org/wiki/File:Tinganes.jpg&gt;.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&lt;http://commons.wikimedia.org/wiki/File:Claas_combine_in_Denmark.jpg?uselang=da&gt;.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&lt;http://commons.wikimedia.org/wiki/File:Sandy_cliff_beach_at_North_Sea,_Denmark_2004_ubt.jpeg?uselang=da&gt;.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&lt;http://commons.wikimedia.org/wiki/File:DanishWindTurbines.jpg&gt;.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&lt;http://commons.wikimedia.org/wiki/File:Legoland_Billund_-_Pirate_Land.jpg&gt;.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&lt;http://commons.wikimedia.org/wiki/File:LEGO_logo.svg&gt;.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&lt;http://commons.wikimedia.org/wiki/File:Lego_Color_Bricks.jpg&gt;.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&lt;http://commons.wikimedia.org/wiki/File:Storeb%C3%A6ltsbroen-2.jpg&gt;.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&lt;http://commons.wikimedia.org/wiki/File:Tycho_Brahe.JPG&gt;.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&lt;http://commons.wikimedia.org/wiki/File:Iceland_Mid-Atlantic_Ridge_Fig16.gif&gt;.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&lt;http://commons.wikimedia.org/wiki/File:Norwegian_Sea_map_cs.png&gt;.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&lt;http://commons.wikipedia.org/wiki/File:Reykjavik%27s-church.jpg&gt;.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&lt;http://commons.wikimedia.org/wiki/File:Reykjavik,_Iceland-13July2011.jpg&gt;.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&lt;http://commons.wikimedia.org/wiki/File:Reykjavik_rooftops.jpg&gt;.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&lt;http://commons.wikimedia.org/wiki/File:Icelandic_sheep_summer_06.jpg&gt;.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&lt;http://commons.wikimedia.org/wiki/File:Icelandic_ponies.jpg&gt;.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&lt;http://commons.wikimedia.org/wiki/File:Puffin_(2).jpg&gt;.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&lt;http://commons.wikimedia.org/wiki/File:Killed_pilot_wales_in_hvalba,_faroe_islands_crop.JPG&gt;.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&lt;http://commons.wikimedia.org/wiki/File:Route1(iceland).png&gt;.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&lt;http://commons.wikimedia.org/wiki/File:Tatrabus_Iceland.jpg&gt;.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&lt;http://commons.wikimedia.org/wiki/File:2008-05-23_09_28_23_Iceland-V%C3%AD%C3%B0irh%C3%B3ll.jpg&gt;.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&lt;http://commons.wikimedia.org/wiki/File:J%C3%B6kuls%C3%A1rl%C3%B3n_April_07-3.JPG&gt;.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&lt;http://commons.wikimedia.org/wiki/File:Strokkur.jpg&gt;.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&lt;http://commons.wikimedia.org/wiki/File:NesjavellirPowerPlant_edit2.jpg&gt;.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&lt;http://commons.wikimedia.org/wiki/File:Eyjafjallajokull-April-17.JPG&gt;.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&lt;http://commons.wikimedia.org/wiki/File:Map_of_Iceland_highlands-en.svg&gt;.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2011-11-20]. Dostupné z WWW: &lt;http://office.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2715</TotalTime>
  <Words>1163</Words>
  <Application>Microsoft Office PowerPoint</Application>
  <PresentationFormat>Předvádění na obrazovce (4:3)</PresentationFormat>
  <Paragraphs>144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SEVERNÍ EVROPA – FINSKO, DÁNSKO, ISLAND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244</cp:revision>
  <dcterms:created xsi:type="dcterms:W3CDTF">2011-03-22T17:13:23Z</dcterms:created>
  <dcterms:modified xsi:type="dcterms:W3CDTF">2011-12-17T19:18:13Z</dcterms:modified>
</cp:coreProperties>
</file>