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82" r:id="rId2"/>
    <p:sldId id="293" r:id="rId3"/>
    <p:sldId id="294" r:id="rId4"/>
    <p:sldId id="295" r:id="rId5"/>
    <p:sldId id="296" r:id="rId6"/>
    <p:sldId id="297" r:id="rId7"/>
    <p:sldId id="302" r:id="rId8"/>
    <p:sldId id="298" r:id="rId9"/>
    <p:sldId id="301" r:id="rId10"/>
    <p:sldId id="303" r:id="rId11"/>
    <p:sldId id="304" r:id="rId12"/>
    <p:sldId id="28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1" autoAdjust="0"/>
    <p:restoredTop sz="94660"/>
  </p:normalViewPr>
  <p:slideViewPr>
    <p:cSldViewPr>
      <p:cViewPr>
        <p:scale>
          <a:sx n="70" d="100"/>
          <a:sy n="70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FD3C2-A774-44EB-A122-2CDB9E0F54D3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FA840-3F30-4299-B6C6-CD2D7B95B0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wmf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4.wm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4.wmf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4.wmf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4.wmf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.wmf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683569" y="620689"/>
            <a:ext cx="7704856" cy="187220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76200">
            <a:solidFill>
              <a:schemeClr val="tx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48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  <a:effectLst/>
        </p:spPr>
        <p:txBody>
          <a:bodyPr>
            <a:noAutofit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6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EVROPA </a:t>
            </a:r>
            <a: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/>
            </a:r>
            <a:b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JIHOVÝCHODNÍ EVROPA – SLOVINSKO, CHORVATSKO, BOSNA A HERCEGOVINA, ČERNÁ HORA</a:t>
            </a:r>
            <a:endParaRPr lang="cs-CZ" sz="2000" dirty="0">
              <a:solidFill>
                <a:schemeClr val="tx2">
                  <a:lumMod val="2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5104079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VY_32_INOVACE_07-55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8133787"/>
              </p:ext>
            </p:extLst>
          </p:nvPr>
        </p:nvGraphicFramePr>
        <p:xfrm>
          <a:off x="1013507" y="3068960"/>
          <a:ext cx="7200799" cy="201168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49933"/>
                <a:gridCol w="5450866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VIII.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ročník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Téma: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 –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 Jihovýchodní Evropa (Slovinsko, Chorvatsko, Bosna a Hercegovina, Černá Hora)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Jméno autora: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Hana Lipenská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 dne: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12</a:t>
                      </a: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 2011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popis,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(anotace):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Prezentaci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lze využít k výkladu tématu Jihovýchodní Evropa. Žáci  získají základní přehled o celé oblasti a jednotlivých státech Balkánu. Pracují s atlasem, mapou a učebnicí.</a:t>
                      </a:r>
                      <a:endParaRPr lang="cs-CZ" sz="1200" kern="5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6878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96855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Balkánský poloostrov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státy bývalé Jugoslávie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→ vznik samostatných republik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nevýhodná poloha – málo rozvinuté státy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hornatý povrch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vnitrozemské a subtropické podnebí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náboženství – pravoslaví, katolictví, islám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slovanské národy (Rumunsko – románské)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převažuje zemědělství a těžba nerostných surovin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snaha o vstup do EU</a:t>
            </a:r>
          </a:p>
        </p:txBody>
      </p:sp>
      <p:pic>
        <p:nvPicPr>
          <p:cNvPr id="9" name="Zástupný symbol pro obsah 8" descr="oblast_JV_evr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2780928"/>
            <a:ext cx="4267774" cy="3096344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JIHOVÝCHODNÍ EVROPA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hl. město – Lublaň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republika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nejvyspělejší – euro </a:t>
            </a:r>
          </a:p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Julské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Alpy – nejvyšší vrchol Triglav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krasové jeskyně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SLOVINSKO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Hanka\AppData\Local\Microsoft\Windows\Temporary Internet Files\Content.IE5\LK4QIZJB\MC9000010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548680"/>
            <a:ext cx="2852985" cy="1440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800px-Triglav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4581128"/>
            <a:ext cx="2520280" cy="18902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Slovenia-map-CIA[1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2636912"/>
            <a:ext cx="3028950" cy="15478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800px-Ljubljana_from_the_Castle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75856" y="3429000"/>
            <a:ext cx="2232248" cy="16741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389px-Rotovnikova_Jama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3861048"/>
            <a:ext cx="1512168" cy="23285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Burger_KriznaJama_02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835696" y="5229200"/>
            <a:ext cx="3024337" cy="142575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jezero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Bled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řeka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Soča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Lipicáni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lyže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Elan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mamutí můstek v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Planici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SLOVINSKO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602px-Lipizzaner_2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933057"/>
            <a:ext cx="2026322" cy="201622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800px-PlanicaSkiJumps2009Final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967790"/>
            <a:ext cx="2304256" cy="17281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Bled_island_July_2005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99992" y="1412776"/>
            <a:ext cx="2304256" cy="16993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450px-Jan_Matura_1_-_WC_Zakopane_-_27-01-2008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43808" y="4077072"/>
            <a:ext cx="1728192" cy="230425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800PX-~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24128" y="3284984"/>
            <a:ext cx="2713363" cy="15567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hl. město – Záhřeb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republika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nevýhodný tvar – dlouhé pobřeží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katolíci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CHORVATSKO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Hanka\AppData\Local\Microsoft\Windows\Temporary Internet Files\Content.IE5\VOGYVBWE\MP90036265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548680"/>
            <a:ext cx="2889632" cy="1440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Hr-map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2492897"/>
            <a:ext cx="2908176" cy="31298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450PX-~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3645024"/>
            <a:ext cx="1815666" cy="2420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Goli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71800" y="3212976"/>
            <a:ext cx="2304256" cy="17281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800PX-~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4869160"/>
            <a:ext cx="2267744" cy="17008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stovky ostrovů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Vyhledejte v atlase (str. 75) největší chorvatské ostrovy.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Krk,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Cres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Brač,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Hvar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Korčula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…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cestovní ruch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obiloviny a vinná réva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stavba lodí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CHORVATSKO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800px-Istria3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4365104"/>
            <a:ext cx="2160240" cy="16201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800px-Jagodna_beach_Waves_Hvar-2009166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4797152"/>
            <a:ext cx="2160240" cy="16201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Hvar_port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112" y="5157192"/>
            <a:ext cx="2016224" cy="151216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Croatian_islands_map[1]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93621" y="2708920"/>
            <a:ext cx="2672937" cy="230425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Plitvická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jezera -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Vinnetou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Rakije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Pula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Dubrovník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CHORVATSKO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450px-Rakija_Viljamovka_(Croatia)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2564904"/>
            <a:ext cx="1674186" cy="223224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Parquenacionalplitvice002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3573016"/>
            <a:ext cx="2536056" cy="19020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748Plitvic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1720" y="5157192"/>
            <a:ext cx="1979712" cy="14847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Pula_Arena_aerial_1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1700808"/>
            <a:ext cx="2304256" cy="17281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800px-Dubrovnik_june_2011.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3789040"/>
            <a:ext cx="2485829" cy="16561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ázek 12" descr="800px-Main_street-Dubrovnik-4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516216" y="5229200"/>
            <a:ext cx="1944216" cy="14581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hl. město – Sarajevo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atentát na Františka Ferdinanda d´Este 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	→ začátek 1. sv. v.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republika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hornatá krajina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5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BOSNA a HERCEGOVINA</a:t>
            </a:r>
            <a:endParaRPr lang="cs-CZ" sz="25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P900362623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548680"/>
            <a:ext cx="2889632" cy="144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Mapa_BH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2708920"/>
            <a:ext cx="2567186" cy="2761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Landscape_near_Ivan_mountain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7904" y="2924944"/>
            <a:ext cx="2304256" cy="17281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Sarajevo_old_city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3" y="3933056"/>
            <a:ext cx="2481175" cy="16561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748px-Bosanska_Krupa_Churches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03848" y="4869160"/>
            <a:ext cx="2244249" cy="18002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národnostní a náboženská pestrost</a:t>
            </a:r>
          </a:p>
          <a:p>
            <a:pPr lvl="1"/>
            <a:r>
              <a:rPr lang="cs-CZ" sz="2200" dirty="0" smtClean="0">
                <a:latin typeface="Arial" pitchFamily="34" charset="0"/>
                <a:cs typeface="Arial" pitchFamily="34" charset="0"/>
              </a:rPr>
              <a:t>Bosňané – islám</a:t>
            </a:r>
          </a:p>
          <a:p>
            <a:pPr lvl="1"/>
            <a:r>
              <a:rPr lang="cs-CZ" sz="2200" dirty="0" smtClean="0">
                <a:latin typeface="Arial" pitchFamily="34" charset="0"/>
                <a:cs typeface="Arial" pitchFamily="34" charset="0"/>
              </a:rPr>
              <a:t>Srbové – pravoslavní</a:t>
            </a:r>
          </a:p>
          <a:p>
            <a:pPr lvl="1"/>
            <a:r>
              <a:rPr lang="cs-CZ" sz="2200" dirty="0" smtClean="0">
                <a:latin typeface="Arial" pitchFamily="34" charset="0"/>
                <a:cs typeface="Arial" pitchFamily="34" charset="0"/>
              </a:rPr>
              <a:t>Chorvat – katolíci</a:t>
            </a:r>
          </a:p>
          <a:p>
            <a:pPr>
              <a:buNone/>
            </a:pPr>
            <a:r>
              <a:rPr lang="cs-CZ" sz="2400" dirty="0" smtClean="0">
                <a:latin typeface="Arial"/>
                <a:cs typeface="Arial"/>
              </a:rPr>
              <a:t>	→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občanská válka v 90. letech 20. st.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most – Mostar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BOSNA a HERCEGOVINA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800px-Opp_mot_Sniper_Alley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208" y="4293096"/>
            <a:ext cx="2448272" cy="161585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Evstafiev-sarajevo-building-burns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988840"/>
            <a:ext cx="1867654" cy="244827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Puente_de_Mostar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4149080"/>
            <a:ext cx="2520280" cy="18902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Ruined_Stari_Most_in_Mostar_in_1998[1]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9912" y="5157192"/>
            <a:ext cx="2209428" cy="15429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hl. město –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Podgorica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republika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malý, hornatý stát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nezávislost od 2006 (oddělení od Srbska)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ČERNÁ HORA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Hanka\AppData\Local\Microsoft\Windows\Temporary Internet Files\Content.IE5\LK4QIZJB\MC9004320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76672"/>
            <a:ext cx="2905220" cy="14400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Mj-map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2564904"/>
            <a:ext cx="2358603" cy="253224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800px-Durmitor_-_Mali_meded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3429000"/>
            <a:ext cx="2377751" cy="158417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426Boka Kotorská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23728" y="4797152"/>
            <a:ext cx="2208245" cy="165618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Pobjeda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4008" y="3645024"/>
            <a:ext cx="1611523" cy="227915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národní parky –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Durmitor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historická města –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Budva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kaňon Tary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Skadarské jezero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ČERNÁ HORA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38kaňon Tar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3429000"/>
            <a:ext cx="1836204" cy="244827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372Skadarské jezer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4365104"/>
            <a:ext cx="2400266" cy="18002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800px-Bobotov_Kuk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1556792"/>
            <a:ext cx="2520280" cy="18902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512kostel v Budvě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3789040"/>
            <a:ext cx="2592288" cy="19442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040560"/>
          </a:xfrm>
        </p:spPr>
        <p:txBody>
          <a:bodyPr>
            <a:normAutofit fontScale="92500"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&lt;http://commons.wikimedia.org/wiki/File:Slovenia-map-CIA.png&gt;.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&lt;http://commons.wikimedia.org/wiki/File:Triglav.jpg&gt;.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&lt;http://commons.wikimedia.org/wiki/File:Ljubljana_from_the_Castle.JPG&gt;.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&lt;http://commons.wikimedia.org/wiki/File:Burger_KriznaJama_02.jpg&gt;.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&lt;http://commons.wikimedia.org/wiki/File:Rotovnikova_Jama.jpg&gt;.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&lt;http://commons.wikimedia.org/wiki/File:Bled_island_July_2005.jpg&gt;.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&lt;http://commons.wikimedia.org/wiki/File:PlanicaSkiJumps2009Final.JPG&gt;.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&lt;http://commons.wikimedia.org/wiki/File:Lipizzaner_2.jpg&gt;.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&lt;http://commons.wikimedia.org/wiki/File:Jan_Matura_1_-_WC_Zakopane_-_27-01-2008.JPG&gt;.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&lt;http://commons.wikimedia.org/wiki/File:So%C4%8Da_River_Panorama.jpg&gt;.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&lt;http://commons.wikimedia.org/wiki/File:Hr-map.png&gt;.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&lt;http://commons.wikimedia.org/wiki/File:Zagreba%C4%8Dka_katedrala_s_Lotr%C5%A1%C4%8Daka.jpg&gt;.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&lt;http://commons.wikimedia.org/wiki/File:Dubrovnik_sa_Kri%C5%BEa.JPG&gt;.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&lt;http://commons.wikimedia.org/wiki/File:Goli.jpg&gt;.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&lt;http://commons.wikimedia.org/wiki/File:Croatian_islands_map.png&gt;.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&lt;http://commons.wikimedia.org/wiki/File:Istria3.JPG&gt;.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&lt;http://commons.wikimedia.org/wiki/File:Hvar_port.jpg&gt;.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&lt;http://commons.wikimedia.org/wiki/File:Jagodna_beach_Waves_Hvar-2009166.jpg&gt;.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&lt;http://commons.wikimedia.org/wiki/File:Rakija_Viljamovka_(Croatia).jpg&gt;.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&lt;http://commons.wikimedia.org/wiki/File:Parquenacionalplitvice002.jpg&gt;.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&lt;http://commons.wikimedia.org/wiki/File:Dubrovnik_june_2011..JPG&gt;.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&lt;http://commons.wikimedia.org/wiki/File:Main_street-Dubrovnik-4.jpg&gt;.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&lt;http://commons.wikimedia.org/wiki/File:Pula_Arena_aerial_1.jpg&gt;.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&lt;http://commons.wikimedia.org/wiki/File:Mapa_BH.gif&gt;.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&lt;http://commons.wikimedia.org/wiki/File:Sarajevo_old_city.jpg&gt;.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&lt;http://commons.wikimedia.org/wiki/File:Landscape_near_Ivan_mountain.jpg&gt;.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&lt;http://commons.wikimedia.org/wiki/File:Bosanska_Krupa_Churches.JPG&gt;.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&lt;http://commons.wikimedia.org/wiki/File:Evstafiev-sarajevo-building-burns.jpg&gt;.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&lt;http://commons.wikimedia.org/wiki/File:Opp_mot_Sniper_Alley.jpg&gt;.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&lt;http://commons.wikimedia.org/wiki/File:Puente_de_Mostar.JPG&gt;.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&lt;http://commons.wikimedia.org/wiki/File:Ruined_Stari_Most_in_Mostar_in_1998.png&gt;.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&lt;http://commons.wikimedia.org/wiki/File:Mj-map.png&gt;.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&lt;http://commons.wikimedia.org/wiki/File:Durmitor_-_Mali_meded.jpg&gt;.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&lt;http://commons.wikimedia.org/wiki/File:Bobotov_Kuk.jpg&gt;.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Dostupný pod licencí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z WWW: &lt;http://commons.wikipedia.org/wiki/%D0%94%D0%B0%D1%82%D0%BE%D1%82%D0%B5%D0%BA%D0%B0:Pobjeda.jpg&gt;.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[cit. 2011-12-08]. Dostupné z WWW: &lt;http://office.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cs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cz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/&gt;.</a:t>
            </a:r>
          </a:p>
          <a:p>
            <a:r>
              <a:rPr lang="cs-CZ" sz="800" dirty="0" err="1" smtClean="0">
                <a:latin typeface="Arial" pitchFamily="34" charset="0"/>
                <a:cs typeface="Arial" pitchFamily="34" charset="0"/>
              </a:rPr>
              <a:t>Hubelová</a:t>
            </a:r>
            <a:r>
              <a:rPr lang="cs-CZ" sz="800" dirty="0" smtClean="0">
                <a:latin typeface="Arial" pitchFamily="34" charset="0"/>
                <a:cs typeface="Arial" pitchFamily="34" charset="0"/>
              </a:rPr>
              <a:t> D. – Chalupa, P. (2009): Zeměpis pro 8. ročník, 1. díl (Evropa). Brno, Nová škola, 96 s. ISBN 80-7289-101-4.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ostatní fotografie autorka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POUŽITÉ ZDROJE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3271</TotalTime>
  <Words>995</Words>
  <Application>Microsoft Office PowerPoint</Application>
  <PresentationFormat>Předvádění na obrazovce (4:3)</PresentationFormat>
  <Paragraphs>135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 EVROPA  JIHOVÝCHODNÍ EVROPA – SLOVINSKO, CHORVATSKO, BOSNA A HERCEGOVINA, ČERNÁ HORA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Hanka</cp:lastModifiedBy>
  <cp:revision>253</cp:revision>
  <dcterms:created xsi:type="dcterms:W3CDTF">2011-03-22T17:13:23Z</dcterms:created>
  <dcterms:modified xsi:type="dcterms:W3CDTF">2011-12-17T19:22:06Z</dcterms:modified>
</cp:coreProperties>
</file>