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304" r:id="rId3"/>
    <p:sldId id="295" r:id="rId4"/>
    <p:sldId id="296" r:id="rId5"/>
    <p:sldId id="305" r:id="rId6"/>
    <p:sldId id="303" r:id="rId7"/>
    <p:sldId id="297" r:id="rId8"/>
    <p:sldId id="298" r:id="rId9"/>
    <p:sldId id="299" r:id="rId10"/>
    <p:sldId id="300" r:id="rId11"/>
    <p:sldId id="301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3.wmf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21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3.wmf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3.wmf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wmf"/><Relationship Id="rId9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.wmf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.wmf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3.wmf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Relationship Id="rId9" Type="http://schemas.openxmlformats.org/officeDocument/2006/relationships/image" Target="../media/image4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JIHOVÝCHODNÍ EVROPA – ALBÁNIE, SRBSKO, MAKEDONIE, BULHARSKO, RUMUNSKO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VY_32_INOVACE_07-56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201168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Jihovýchodní Evropa (Albánie, Srbsko, Makedonie, Bulharsko, Rumunsko)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Jihovýchodní Evropa. Žáci  získají základní přehled o dalších státech Balkánu.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Tirana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zaostalý stát – zemědělství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islám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vojenské bunkry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ALBÁNIE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Hanka\AppData\Local\Microsoft\Windows\Temporary Internet Files\Content.IE5\2H5L0WXQ\MP9003625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48680"/>
            <a:ext cx="2018696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Albania_bunker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99792" y="4869160"/>
            <a:ext cx="2208246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Albania_pastur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635896" y="3068960"/>
            <a:ext cx="2171733" cy="1628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A_traditional_male_folk_group_from_Skrapar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08104" y="5157192"/>
            <a:ext cx="2051720" cy="153879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251px-Albanien_karte[1]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444208" y="2420888"/>
            <a:ext cx="2390775" cy="25622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Streets_in_Berat_002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3528" y="3933056"/>
            <a:ext cx="2112235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Bělehrad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vnitrozemský stát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pravoslaví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SRBSKO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Users\Hanka\AppData\Local\Microsoft\Windows\Temporary Internet Files\Content.IE5\I6KUC751\MC9004320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76672"/>
            <a:ext cx="2153497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2006_Serbia-CIA_WFB_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64392" y="2636912"/>
            <a:ext cx="2683935" cy="28803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Belgrad_twierdza2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411760" y="3140968"/>
            <a:ext cx="2347979" cy="17609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Belgrade_-_Old_Sava_bridge,_08.10.2010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63888" y="4797152"/>
            <a:ext cx="2411760" cy="18088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400px-Temple_Saint_Sava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5576" y="3645024"/>
            <a:ext cx="1728192" cy="25922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zemědělství – nížiny na severu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rozvinutý průmysl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Dunaj, Sáva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Nikola Tesla – fyzik 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SRBSKO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Tvdjava_iz_vazduha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3501008"/>
            <a:ext cx="3009313" cy="19259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225px-N.Tesl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68144" y="2204864"/>
            <a:ext cx="1924723" cy="25149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50px-Danube_near_Iron_Gate_2006_3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79912" y="4221088"/>
            <a:ext cx="1779662" cy="237288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války v 90. letech 20. st.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mírové jednotky NATO – čeští vojáci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Kosovo v r. 2008 jednostranně vyhlásilo nezávislost na Srbsku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SRBSKO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50px-Kosovo_War_header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95736" y="4005064"/>
            <a:ext cx="1782198" cy="23762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Czech_KFOR_(1)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4437112"/>
            <a:ext cx="2438400" cy="16123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NATO_damage_in_Belgrad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3573016"/>
            <a:ext cx="2016224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Kosovo-map[1]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83968" y="3140968"/>
            <a:ext cx="1908206" cy="20412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Skopje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vnitrozemský stát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národnostní menšiny – Albánci, Turci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málo vyspělý, izolovaný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Ochridské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jezero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MAKEDONIE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Flag_of_Macedonia.svg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548680"/>
            <a:ext cx="2880000" cy="144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Market-place_in_Skopje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4437112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Macedonia-CIA_WFB_Map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88224" y="2492896"/>
            <a:ext cx="2305097" cy="247325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Kratovo24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08765" y="5085184"/>
            <a:ext cx="2369700" cy="157881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Ohrid_in_Macedonia3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635896" y="3789040"/>
            <a:ext cx="2171733" cy="1628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Sofie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republika, EU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černomořské pobřeží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Dunaj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pohoří Balkán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1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atlase (str. 77) další bulharská pohoří.</a:t>
            </a:r>
          </a:p>
          <a:p>
            <a:pPr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Rila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Pirin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Rodopy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BULHARSKO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C:\Users\Hanka\AppData\Local\Microsoft\Windows\Temporary Internet Files\Content.IE5\Z5PPM05T\MC9000011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548680"/>
            <a:ext cx="2216371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Bu-map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60232" y="2492896"/>
            <a:ext cx="2271373" cy="24482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AlexanderNevskyCathedral-Sofia-6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79912" y="2204864"/>
            <a:ext cx="2438400" cy="15483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750px-Kozya-stena-dinev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63888" y="4494718"/>
            <a:ext cx="2438890" cy="195111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Musala-celek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868144" y="5157192"/>
            <a:ext cx="2232248" cy="148723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8077~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83568" y="4941168"/>
            <a:ext cx="2438400" cy="163068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ovoce, zelenina, tabák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chov ovcí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růžový olej – kosmetika 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šopský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salát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BULHARSKO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01px-RoseEssentialOil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1484784"/>
            <a:ext cx="1512168" cy="22588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797px-Rosa_canina_flower_Luc_Viatour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1960" y="2492896"/>
            <a:ext cx="229561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Shopska_salad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28183" y="4437112"/>
            <a:ext cx="2400267" cy="18002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Tabacco_Field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31840" y="4725144"/>
            <a:ext cx="2603678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449px-Vineyard_peaches_de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99592" y="3501008"/>
            <a:ext cx="1872208" cy="249766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Bukurešť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výhodný tvar šestiúhelníku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početná menšina Maďarů a Romů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Karpaty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RUMUNSKO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Hanka\AppData\Local\Microsoft\Windows\Temporary Internet Files\Content.IE5\2H5L0WXQ\MC9000010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548680"/>
            <a:ext cx="2217835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Ro-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00192" y="2564904"/>
            <a:ext cx="2622433" cy="282231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Piatra_Iorgovanului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851920" y="4941168"/>
            <a:ext cx="2195736" cy="16468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Palace_of_the_Parliament,_frontal_view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3528" y="4005064"/>
            <a:ext cx="2153816" cy="161536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Retezat-peleaga-papusa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915816" y="3501008"/>
            <a:ext cx="2167726" cy="162308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polovina obyvatel na venkově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hutnictví, strojírenství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pastevectví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Dunajská delta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Banát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české vesnice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hrabě Drákula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RUMUNSKO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800px-The_Danube_Delta_1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0038" y="5013176"/>
            <a:ext cx="2411760" cy="160683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Gernik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1628800"/>
            <a:ext cx="2304256" cy="172819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Br._Chilia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1560" y="4437112"/>
            <a:ext cx="2376264" cy="152093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800px-Pelicani_din_Delta_Dunarii[1]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067944" y="3573016"/>
            <a:ext cx="2369840" cy="165592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Dracpos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24328" y="3068960"/>
            <a:ext cx="1344070" cy="191049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Vlad_Tepes_002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660232" y="4797152"/>
            <a:ext cx="1672763" cy="17728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Poznejte podle indicií stát jihovýchodní Evropy.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Dubrovník – kuna 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Hvar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katolíci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Karpaty – dunajská delta – hrabě Drákula – Černé moře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Mostar – islám – Sarajevo – občanská válka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islám – bunkry – Tirana – zaostalý stát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Triglav – krasové jeskyně – euro 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Julské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Alpy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pravoslaví – Kosovo – Sáva – průmysl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hornatý stát 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Podgorica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řeka Tara – nezávislost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Skopje – izolovanost 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Ochridské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– menšiny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pohoří Balkán – Sofia – EU – růže </a:t>
            </a:r>
          </a:p>
          <a:p>
            <a:pPr>
              <a:lnSpc>
                <a:spcPct val="150000"/>
              </a:lnSpc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JIHOVÝCHODNÍ EVROPA – OPAKOVÁNÍ 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4860032" y="213285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Chorvatsko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236296" y="256490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Rumunsko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5940152" y="306896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Bosna a H.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5292080" y="357301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Albánie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156176" y="407707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Slovinsko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5292080" y="458112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Srbsko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660232" y="501317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Černá Hora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156176" y="551723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Makedonie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4788024" y="609329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Bulharsko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&lt;http://commons.wikimedia.org/wiki/File:Albanien_karte.png&gt;.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&lt;http://commons.wikimedia.org/wiki/File:Streets_in_Berat_002.jpg&gt;.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&lt;http://commons.wikimedia.org/wiki/File:A_traditional_male_folk_group_from_Skrapar.JPG&gt;.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&lt;http://commons.wikimedia.org/wiki/File:Albania_pasture.jpg&gt;.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&lt;http://commons.wikimedia.org/wiki/File:Albania_bunkers.jpg&gt;.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&lt;http://commons.wikimedia.org/wiki/File:2006_Serbia-CIA_WFB_Map.png&gt;.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&lt;http://commons.wikimedia.org/wiki/File:Temple_Saint_Sava.jpg&gt;.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&lt;http://commons.wikimedia.org/wiki/File:Belgrad_twierdza2.jpg&gt;.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&lt;http://commons.wikimedia.org/wiki/File:Belgrade_-_Old_Sava_bridge,_08.10.2010.jpg&gt;.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&lt;http://commons.wikimedia.org/wiki/File:Danube_near_Iron_Gate_2006_3.JPG&gt;.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&lt;http://commons.wikimedia.org/wiki/File:Tvdjava_iz_vazduha.jpg&gt;.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&lt;http://commons.wikimedia.org/wiki/File:N.Tesla.JPG&gt;.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&lt;http://commons.wikimedia.org/wiki/File:Kosovo-map.gif&gt;.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&lt;http://commons.wikimedia.org/wiki/File:NATO_damage_in_Belgrade.jpg&gt;.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&lt;http://commons.wikimedia.org/wiki/File:Kosovo_War_header.jpg&gt;.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&lt;http://commons.wikimedia.org/wiki/File:Czech_KFOR_(1).jpg&gt;.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&lt;http://commons.wikimedia.org/wiki/File:Macedonia-CIA_WFB_Map.png&gt;.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&lt;http://commons.wikimedia.org/wiki/File:Market-place_in_Skopje.jpg&gt;.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&lt;http://commons.wikimedia.org/wiki/File:Ohrid_in_Macedonia3.jpg?uselang=mk&gt;.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&lt;http://commons.wikimedia.org/wiki/File:Kratovo24.jpg&gt;.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&lt;http://commons.wikimedia.org/wiki/File:Bu-map.jpg&gt;.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&lt;http://commons.wikimedia.org/wiki/File:AlexanderNevskyCathedral-Sofia-6.jpg&gt;.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&lt;http://commons.wikimedia.org/wiki/File:Kozya-stena-dinev.jpg&gt;.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&lt;http://commons.wikimedia.org/wiki/File:Musala-celek.JPG&gt;.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&lt;http://commons.wikimedia.org/wiki/File:%D0%91%D1%83%D1%80%D0%B3%D0%B0%D1%81_%D0%9F%D0%BB%D0%B0%D0%B6.jpg&gt;.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&lt;http://commons.wikimedia.org/wiki/File:Tabacco_Field.jpg&gt;.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&lt;http://commons.wikimedia.org/wiki/File:Vineyard_peaches_de.jpg&gt;.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&lt;http://commons.wikimedia.org/wiki/File:Rosa_canina_flower_Luc_Viatour.JPG&gt;.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&lt;http://commons.wikimedia.org/wiki/File:RoseEssentialOil.png&gt;.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&lt;http://commons.wikimedia.org/wiki/File:Shopska_salad.jpg&gt;.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&lt;http://commons.wikimedia.org/wiki/File:Ro-map.png&gt;.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&lt;http://commons.wikimedia.org/wiki/File:Palace_of_the_Parliament,_frontal_view.JPG&gt;.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&lt;http://commons.wikimedia.org/wiki/File:V%C3%A2rful_Retezat.jpg&gt;.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&lt;http://commons.wikimedia.org/wiki/File:Retezat-peleaga-papusa.jpg&gt;.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&lt;http://commons.wikimedia.org/wiki/File:Pelicani_din_Delta_Dunarii.PNG&gt;.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&lt;http://commons.wikimedia.org/wiki/File:The_Danube_Delta_1.JPG&gt;.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&lt;http://commons.wikimedia.org/wiki/File:Br._Chilia.jpg&gt;.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&lt;http://commons.wikimedia.org/wiki/File:Gernik.jpg&gt;.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&lt;http://commons.wikimedia.org/wiki/File:Vlad_Tepes_002.jpg&gt;.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&lt;http://en.wikipedia.org/wiki/File:Dracpos.jpg&gt;.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2011-12-08]. Dostupné z WWW: &lt;http://office.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3074</TotalTime>
  <Words>1147</Words>
  <Application>Microsoft Office PowerPoint</Application>
  <PresentationFormat>Předvádění na obrazovce (4:3)</PresentationFormat>
  <Paragraphs>150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JIHOVÝCHODNÍ EVROPA – ALBÁNIE, SRBSKO, MAKEDONIE, BULHARSKO, RUMUNSKO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255</cp:revision>
  <dcterms:created xsi:type="dcterms:W3CDTF">2011-03-22T17:13:23Z</dcterms:created>
  <dcterms:modified xsi:type="dcterms:W3CDTF">2011-12-17T19:23:29Z</dcterms:modified>
</cp:coreProperties>
</file>